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4"/>
  </p:notesMasterIdLst>
  <p:sldIdLst>
    <p:sldId id="546" r:id="rId3"/>
    <p:sldId id="608" r:id="rId4"/>
    <p:sldId id="609" r:id="rId5"/>
    <p:sldId id="547" r:id="rId6"/>
    <p:sldId id="610" r:id="rId7"/>
    <p:sldId id="612" r:id="rId8"/>
    <p:sldId id="262" r:id="rId9"/>
    <p:sldId id="613" r:id="rId10"/>
    <p:sldId id="614" r:id="rId11"/>
    <p:sldId id="548" r:id="rId12"/>
    <p:sldId id="615" r:id="rId13"/>
    <p:sldId id="616" r:id="rId14"/>
    <p:sldId id="617" r:id="rId15"/>
    <p:sldId id="618" r:id="rId16"/>
    <p:sldId id="619" r:id="rId17"/>
    <p:sldId id="620" r:id="rId18"/>
    <p:sldId id="549" r:id="rId19"/>
    <p:sldId id="621" r:id="rId20"/>
    <p:sldId id="622" r:id="rId21"/>
    <p:sldId id="550" r:id="rId22"/>
    <p:sldId id="623" r:id="rId23"/>
    <p:sldId id="624" r:id="rId24"/>
    <p:sldId id="625" r:id="rId25"/>
    <p:sldId id="626" r:id="rId26"/>
    <p:sldId id="627" r:id="rId27"/>
    <p:sldId id="628" r:id="rId28"/>
    <p:sldId id="629" r:id="rId29"/>
    <p:sldId id="284" r:id="rId30"/>
    <p:sldId id="630" r:id="rId31"/>
    <p:sldId id="631" r:id="rId32"/>
    <p:sldId id="632" r:id="rId33"/>
    <p:sldId id="633" r:id="rId34"/>
    <p:sldId id="634" r:id="rId35"/>
    <p:sldId id="635" r:id="rId36"/>
    <p:sldId id="289" r:id="rId37"/>
    <p:sldId id="636" r:id="rId38"/>
    <p:sldId id="637" r:id="rId39"/>
    <p:sldId id="638" r:id="rId40"/>
    <p:sldId id="639" r:id="rId41"/>
    <p:sldId id="297" r:id="rId42"/>
    <p:sldId id="298" r:id="rId43"/>
    <p:sldId id="299" r:id="rId44"/>
    <p:sldId id="300" r:id="rId45"/>
    <p:sldId id="464" r:id="rId46"/>
    <p:sldId id="468" r:id="rId47"/>
    <p:sldId id="512" r:id="rId48"/>
    <p:sldId id="294" r:id="rId49"/>
    <p:sldId id="295" r:id="rId50"/>
    <p:sldId id="296" r:id="rId51"/>
    <p:sldId id="301" r:id="rId52"/>
    <p:sldId id="433" r:id="rId53"/>
    <p:sldId id="304" r:id="rId54"/>
    <p:sldId id="525" r:id="rId55"/>
    <p:sldId id="526" r:id="rId56"/>
    <p:sldId id="527" r:id="rId57"/>
    <p:sldId id="528" r:id="rId58"/>
    <p:sldId id="529" r:id="rId59"/>
    <p:sldId id="530" r:id="rId60"/>
    <p:sldId id="513" r:id="rId61"/>
    <p:sldId id="469" r:id="rId62"/>
    <p:sldId id="466" r:id="rId63"/>
    <p:sldId id="385" r:id="rId64"/>
    <p:sldId id="386" r:id="rId65"/>
    <p:sldId id="399" r:id="rId66"/>
    <p:sldId id="490" r:id="rId67"/>
    <p:sldId id="311" r:id="rId68"/>
    <p:sldId id="312" r:id="rId69"/>
    <p:sldId id="400" r:id="rId70"/>
    <p:sldId id="315" r:id="rId71"/>
    <p:sldId id="316" r:id="rId72"/>
    <p:sldId id="317" r:id="rId73"/>
    <p:sldId id="318" r:id="rId74"/>
    <p:sldId id="480" r:id="rId75"/>
    <p:sldId id="321" r:id="rId76"/>
    <p:sldId id="322" r:id="rId77"/>
    <p:sldId id="323" r:id="rId78"/>
    <p:sldId id="324" r:id="rId79"/>
    <p:sldId id="325" r:id="rId80"/>
    <p:sldId id="470" r:id="rId81"/>
    <p:sldId id="326" r:id="rId82"/>
    <p:sldId id="327" r:id="rId83"/>
    <p:sldId id="357" r:id="rId84"/>
    <p:sldId id="358" r:id="rId85"/>
    <p:sldId id="328" r:id="rId86"/>
    <p:sldId id="329" r:id="rId87"/>
    <p:sldId id="330" r:id="rId88"/>
    <p:sldId id="331" r:id="rId89"/>
    <p:sldId id="332" r:id="rId90"/>
    <p:sldId id="333" r:id="rId91"/>
    <p:sldId id="481" r:id="rId92"/>
    <p:sldId id="334" r:id="rId93"/>
    <p:sldId id="335" r:id="rId94"/>
    <p:sldId id="336" r:id="rId95"/>
    <p:sldId id="337" r:id="rId96"/>
    <p:sldId id="338" r:id="rId97"/>
    <p:sldId id="339" r:id="rId98"/>
    <p:sldId id="340" r:id="rId99"/>
    <p:sldId id="341" r:id="rId100"/>
    <p:sldId id="342" r:id="rId101"/>
    <p:sldId id="401" r:id="rId102"/>
    <p:sldId id="402" r:id="rId103"/>
    <p:sldId id="482" r:id="rId104"/>
    <p:sldId id="582" r:id="rId105"/>
    <p:sldId id="583" r:id="rId106"/>
    <p:sldId id="584" r:id="rId107"/>
    <p:sldId id="585" r:id="rId108"/>
    <p:sldId id="586" r:id="rId109"/>
    <p:sldId id="587" r:id="rId110"/>
    <p:sldId id="588" r:id="rId111"/>
    <p:sldId id="589" r:id="rId112"/>
    <p:sldId id="590" r:id="rId113"/>
    <p:sldId id="591" r:id="rId114"/>
    <p:sldId id="592" r:id="rId115"/>
    <p:sldId id="593" r:id="rId116"/>
    <p:sldId id="594" r:id="rId117"/>
    <p:sldId id="595" r:id="rId118"/>
    <p:sldId id="596" r:id="rId119"/>
    <p:sldId id="597" r:id="rId120"/>
    <p:sldId id="354" r:id="rId121"/>
    <p:sldId id="355" r:id="rId122"/>
    <p:sldId id="356" r:id="rId123"/>
    <p:sldId id="598" r:id="rId124"/>
    <p:sldId id="599" r:id="rId125"/>
    <p:sldId id="600" r:id="rId126"/>
    <p:sldId id="601" r:id="rId127"/>
    <p:sldId id="602" r:id="rId128"/>
    <p:sldId id="603" r:id="rId129"/>
    <p:sldId id="604" r:id="rId130"/>
    <p:sldId id="366" r:id="rId131"/>
    <p:sldId id="367" r:id="rId132"/>
    <p:sldId id="368" r:id="rId133"/>
    <p:sldId id="605" r:id="rId134"/>
    <p:sldId id="606" r:id="rId135"/>
    <p:sldId id="371" r:id="rId136"/>
    <p:sldId id="372" r:id="rId137"/>
    <p:sldId id="373" r:id="rId138"/>
    <p:sldId id="374" r:id="rId139"/>
    <p:sldId id="375" r:id="rId140"/>
    <p:sldId id="376" r:id="rId141"/>
    <p:sldId id="404" r:id="rId142"/>
    <p:sldId id="515" r:id="rId143"/>
    <p:sldId id="406" r:id="rId144"/>
    <p:sldId id="417" r:id="rId145"/>
    <p:sldId id="377" r:id="rId146"/>
    <p:sldId id="378" r:id="rId147"/>
    <p:sldId id="379" r:id="rId148"/>
    <p:sldId id="519" r:id="rId149"/>
    <p:sldId id="380" r:id="rId150"/>
    <p:sldId id="485" r:id="rId151"/>
    <p:sldId id="381" r:id="rId152"/>
    <p:sldId id="405" r:id="rId15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608"/>
            <p14:sldId id="609"/>
            <p14:sldId id="547"/>
            <p14:sldId id="610"/>
            <p14:sldId id="612"/>
            <p14:sldId id="262"/>
            <p14:sldId id="613"/>
            <p14:sldId id="614"/>
            <p14:sldId id="548"/>
            <p14:sldId id="615"/>
            <p14:sldId id="616"/>
            <p14:sldId id="617"/>
            <p14:sldId id="618"/>
            <p14:sldId id="619"/>
            <p14:sldId id="620"/>
            <p14:sldId id="549"/>
            <p14:sldId id="621"/>
            <p14:sldId id="622"/>
            <p14:sldId id="550"/>
            <p14:sldId id="623"/>
            <p14:sldId id="624"/>
            <p14:sldId id="625"/>
            <p14:sldId id="626"/>
            <p14:sldId id="627"/>
            <p14:sldId id="628"/>
            <p14:sldId id="629"/>
            <p14:sldId id="284"/>
            <p14:sldId id="630"/>
            <p14:sldId id="631"/>
            <p14:sldId id="632"/>
            <p14:sldId id="633"/>
            <p14:sldId id="634"/>
            <p14:sldId id="635"/>
            <p14:sldId id="289"/>
            <p14:sldId id="636"/>
            <p14:sldId id="637"/>
            <p14:sldId id="638"/>
            <p14:sldId id="639"/>
            <p14:sldId id="297"/>
            <p14:sldId id="298"/>
            <p14:sldId id="299"/>
            <p14:sldId id="300"/>
            <p14:sldId id="464"/>
            <p14:sldId id="468"/>
            <p14:sldId id="512"/>
            <p14:sldId id="294"/>
            <p14:sldId id="295"/>
            <p14:sldId id="296"/>
            <p14:sldId id="301"/>
            <p14:sldId id="433"/>
            <p14:sldId id="304"/>
            <p14:sldId id="525"/>
            <p14:sldId id="526"/>
            <p14:sldId id="527"/>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330"/>
            <p14:sldId id="331"/>
            <p14:sldId id="332"/>
            <p14:sldId id="333"/>
            <p14:sldId id="481"/>
            <p14:sldId id="334"/>
            <p14:sldId id="335"/>
            <p14:sldId id="336"/>
            <p14:sldId id="337"/>
            <p14:sldId id="338"/>
            <p14:sldId id="339"/>
            <p14:sldId id="340"/>
            <p14:sldId id="341"/>
            <p14:sldId id="342"/>
            <p14:sldId id="401"/>
            <p14:sldId id="402"/>
            <p14:sldId id="482"/>
            <p14:sldId id="582"/>
            <p14:sldId id="583"/>
            <p14:sldId id="584"/>
            <p14:sldId id="585"/>
            <p14:sldId id="586"/>
            <p14:sldId id="587"/>
            <p14:sldId id="588"/>
            <p14:sldId id="589"/>
            <p14:sldId id="590"/>
            <p14:sldId id="591"/>
            <p14:sldId id="592"/>
            <p14:sldId id="593"/>
            <p14:sldId id="594"/>
            <p14:sldId id="595"/>
            <p14:sldId id="596"/>
            <p14:sldId id="597"/>
            <p14:sldId id="354"/>
            <p14:sldId id="355"/>
            <p14:sldId id="356"/>
            <p14:sldId id="598"/>
            <p14:sldId id="599"/>
            <p14:sldId id="600"/>
            <p14:sldId id="601"/>
            <p14:sldId id="602"/>
            <p14:sldId id="603"/>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7C4"/>
    <a:srgbClr val="232F3E"/>
    <a:srgbClr val="01A88D"/>
    <a:srgbClr val="7AA116"/>
    <a:srgbClr val="ED7100"/>
    <a:srgbClr val="DD344C"/>
    <a:srgbClr val="E7157B"/>
    <a:srgbClr val="C925D1"/>
    <a:srgbClr val="8C4FFF"/>
    <a:srgbClr val="9BA7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95782" autoAdjust="0"/>
  </p:normalViewPr>
  <p:slideViewPr>
    <p:cSldViewPr snapToGrid="0" snapToObjects="1">
      <p:cViewPr varScale="1">
        <p:scale>
          <a:sx n="118" d="100"/>
          <a:sy n="118" d="100"/>
        </p:scale>
        <p:origin x="472" y="200"/>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commentAuthors" Target="commentAuthor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2/5/24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82</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112</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113</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140</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145</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410686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1181072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a:p>
        </p:txBody>
      </p:sp>
    </p:spTree>
    <p:extLst>
      <p:ext uri="{BB962C8B-B14F-4D97-AF65-F5344CB8AC3E}">
        <p14:creationId xmlns:p14="http://schemas.microsoft.com/office/powerpoint/2010/main" val="362318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29</a:t>
            </a:fld>
            <a:endParaRPr lang="en-US"/>
          </a:p>
        </p:txBody>
      </p:sp>
    </p:spTree>
    <p:extLst>
      <p:ext uri="{BB962C8B-B14F-4D97-AF65-F5344CB8AC3E}">
        <p14:creationId xmlns:p14="http://schemas.microsoft.com/office/powerpoint/2010/main" val="284196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51</a:t>
            </a:fld>
            <a:endParaRPr lang="en-US"/>
          </a:p>
        </p:txBody>
      </p:sp>
    </p:spTree>
    <p:extLst>
      <p:ext uri="{BB962C8B-B14F-4D97-AF65-F5344CB8AC3E}">
        <p14:creationId xmlns:p14="http://schemas.microsoft.com/office/powerpoint/2010/main" val="3547009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a:p>
        </p:txBody>
      </p:sp>
    </p:spTree>
    <p:extLst>
      <p:ext uri="{BB962C8B-B14F-4D97-AF65-F5344CB8AC3E}">
        <p14:creationId xmlns:p14="http://schemas.microsoft.com/office/powerpoint/2010/main" val="1372148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76.png"/><Relationship Id="rId3" Type="http://schemas.openxmlformats.org/officeDocument/2006/relationships/image" Target="../media/image971.svg"/><Relationship Id="rId7" Type="http://schemas.openxmlformats.org/officeDocument/2006/relationships/image" Target="../media/image975.svg"/><Relationship Id="rId2" Type="http://schemas.openxmlformats.org/officeDocument/2006/relationships/image" Target="../media/image970.png"/><Relationship Id="rId1" Type="http://schemas.openxmlformats.org/officeDocument/2006/relationships/slideLayout" Target="../slideLayouts/slideLayout69.xml"/><Relationship Id="rId6" Type="http://schemas.openxmlformats.org/officeDocument/2006/relationships/image" Target="../media/image974.png"/><Relationship Id="rId5" Type="http://schemas.openxmlformats.org/officeDocument/2006/relationships/image" Target="../media/image973.svg"/><Relationship Id="rId4" Type="http://schemas.openxmlformats.org/officeDocument/2006/relationships/image" Target="../media/image972.png"/><Relationship Id="rId9" Type="http://schemas.openxmlformats.org/officeDocument/2006/relationships/image" Target="../media/image977.svg"/></Relationships>
</file>

<file path=ppt/slides/_rels/slide101.xml.rels><?xml version="1.0" encoding="UTF-8" standalone="yes"?>
<Relationships xmlns="http://schemas.openxmlformats.org/package/2006/relationships"><Relationship Id="rId8" Type="http://schemas.openxmlformats.org/officeDocument/2006/relationships/image" Target="../media/image984.png"/><Relationship Id="rId3" Type="http://schemas.openxmlformats.org/officeDocument/2006/relationships/image" Target="../media/image979.svg"/><Relationship Id="rId7" Type="http://schemas.openxmlformats.org/officeDocument/2006/relationships/image" Target="../media/image983.svg"/><Relationship Id="rId2" Type="http://schemas.openxmlformats.org/officeDocument/2006/relationships/image" Target="../media/image978.png"/><Relationship Id="rId1" Type="http://schemas.openxmlformats.org/officeDocument/2006/relationships/slideLayout" Target="../slideLayouts/slideLayout69.xml"/><Relationship Id="rId6" Type="http://schemas.openxmlformats.org/officeDocument/2006/relationships/image" Target="../media/image982.png"/><Relationship Id="rId11" Type="http://schemas.openxmlformats.org/officeDocument/2006/relationships/image" Target="../media/image987.svg"/><Relationship Id="rId5" Type="http://schemas.openxmlformats.org/officeDocument/2006/relationships/image" Target="../media/image981.svg"/><Relationship Id="rId10" Type="http://schemas.openxmlformats.org/officeDocument/2006/relationships/image" Target="../media/image986.png"/><Relationship Id="rId4" Type="http://schemas.openxmlformats.org/officeDocument/2006/relationships/image" Target="../media/image980.png"/><Relationship Id="rId9" Type="http://schemas.openxmlformats.org/officeDocument/2006/relationships/image" Target="../media/image985.svg"/></Relationships>
</file>

<file path=ppt/slides/_rels/slide102.xml.rels><?xml version="1.0" encoding="UTF-8" standalone="yes"?>
<Relationships xmlns="http://schemas.openxmlformats.org/package/2006/relationships"><Relationship Id="rId8" Type="http://schemas.openxmlformats.org/officeDocument/2006/relationships/image" Target="../media/image994.png"/><Relationship Id="rId3" Type="http://schemas.openxmlformats.org/officeDocument/2006/relationships/image" Target="../media/image989.svg"/><Relationship Id="rId7" Type="http://schemas.openxmlformats.org/officeDocument/2006/relationships/image" Target="../media/image993.svg"/><Relationship Id="rId2" Type="http://schemas.openxmlformats.org/officeDocument/2006/relationships/image" Target="../media/image988.png"/><Relationship Id="rId1" Type="http://schemas.openxmlformats.org/officeDocument/2006/relationships/slideLayout" Target="../slideLayouts/slideLayout69.xml"/><Relationship Id="rId6" Type="http://schemas.openxmlformats.org/officeDocument/2006/relationships/image" Target="../media/image992.png"/><Relationship Id="rId5" Type="http://schemas.openxmlformats.org/officeDocument/2006/relationships/image" Target="../media/image991.svg"/><Relationship Id="rId4" Type="http://schemas.openxmlformats.org/officeDocument/2006/relationships/image" Target="../media/image990.png"/><Relationship Id="rId9" Type="http://schemas.openxmlformats.org/officeDocument/2006/relationships/image" Target="../media/image995.svg"/></Relationships>
</file>

<file path=ppt/slides/_rels/slide103.xml.rels><?xml version="1.0" encoding="UTF-8" standalone="yes"?>
<Relationships xmlns="http://schemas.openxmlformats.org/package/2006/relationships"><Relationship Id="rId8" Type="http://schemas.openxmlformats.org/officeDocument/2006/relationships/image" Target="../media/image1002.png"/><Relationship Id="rId3" Type="http://schemas.openxmlformats.org/officeDocument/2006/relationships/image" Target="../media/image997.svg"/><Relationship Id="rId7" Type="http://schemas.openxmlformats.org/officeDocument/2006/relationships/image" Target="../media/image1001.svg"/><Relationship Id="rId2" Type="http://schemas.openxmlformats.org/officeDocument/2006/relationships/image" Target="../media/image996.png"/><Relationship Id="rId1" Type="http://schemas.openxmlformats.org/officeDocument/2006/relationships/slideLayout" Target="../slideLayouts/slideLayout69.xml"/><Relationship Id="rId6" Type="http://schemas.openxmlformats.org/officeDocument/2006/relationships/image" Target="../media/image1000.png"/><Relationship Id="rId5" Type="http://schemas.openxmlformats.org/officeDocument/2006/relationships/image" Target="../media/image999.svg"/><Relationship Id="rId4" Type="http://schemas.openxmlformats.org/officeDocument/2006/relationships/image" Target="../media/image998.png"/><Relationship Id="rId9" Type="http://schemas.openxmlformats.org/officeDocument/2006/relationships/image" Target="../media/image1003.svg"/></Relationships>
</file>

<file path=ppt/slides/_rels/slide104.xml.rels><?xml version="1.0" encoding="UTF-8" standalone="yes"?>
<Relationships xmlns="http://schemas.openxmlformats.org/package/2006/relationships"><Relationship Id="rId3" Type="http://schemas.openxmlformats.org/officeDocument/2006/relationships/image" Target="../media/image1005.svg"/><Relationship Id="rId2" Type="http://schemas.openxmlformats.org/officeDocument/2006/relationships/image" Target="../media/image1004.png"/><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3" Type="http://schemas.openxmlformats.org/officeDocument/2006/relationships/image" Target="../media/image1017.svg"/><Relationship Id="rId18" Type="http://schemas.openxmlformats.org/officeDocument/2006/relationships/image" Target="../media/image1022.png"/><Relationship Id="rId26" Type="http://schemas.openxmlformats.org/officeDocument/2006/relationships/image" Target="../media/image1030.png"/><Relationship Id="rId3" Type="http://schemas.openxmlformats.org/officeDocument/2006/relationships/image" Target="../media/image1007.svg"/><Relationship Id="rId21" Type="http://schemas.openxmlformats.org/officeDocument/2006/relationships/image" Target="../media/image1025.svg"/><Relationship Id="rId34" Type="http://schemas.openxmlformats.org/officeDocument/2006/relationships/image" Target="../media/image1038.png"/><Relationship Id="rId7" Type="http://schemas.openxmlformats.org/officeDocument/2006/relationships/image" Target="../media/image1011.svg"/><Relationship Id="rId12" Type="http://schemas.openxmlformats.org/officeDocument/2006/relationships/image" Target="../media/image1016.png"/><Relationship Id="rId17" Type="http://schemas.openxmlformats.org/officeDocument/2006/relationships/image" Target="../media/image1021.svg"/><Relationship Id="rId25" Type="http://schemas.openxmlformats.org/officeDocument/2006/relationships/image" Target="../media/image1029.svg"/><Relationship Id="rId33" Type="http://schemas.openxmlformats.org/officeDocument/2006/relationships/image" Target="../media/image1037.svg"/><Relationship Id="rId2" Type="http://schemas.openxmlformats.org/officeDocument/2006/relationships/image" Target="../media/image1006.png"/><Relationship Id="rId16" Type="http://schemas.openxmlformats.org/officeDocument/2006/relationships/image" Target="../media/image1020.png"/><Relationship Id="rId20" Type="http://schemas.openxmlformats.org/officeDocument/2006/relationships/image" Target="../media/image1024.png"/><Relationship Id="rId29" Type="http://schemas.openxmlformats.org/officeDocument/2006/relationships/image" Target="../media/image1033.svg"/><Relationship Id="rId1" Type="http://schemas.openxmlformats.org/officeDocument/2006/relationships/slideLayout" Target="../slideLayouts/slideLayout54.xml"/><Relationship Id="rId6" Type="http://schemas.openxmlformats.org/officeDocument/2006/relationships/image" Target="../media/image1010.png"/><Relationship Id="rId11" Type="http://schemas.openxmlformats.org/officeDocument/2006/relationships/image" Target="../media/image1015.svg"/><Relationship Id="rId24" Type="http://schemas.openxmlformats.org/officeDocument/2006/relationships/image" Target="../media/image1028.png"/><Relationship Id="rId32" Type="http://schemas.openxmlformats.org/officeDocument/2006/relationships/image" Target="../media/image1036.png"/><Relationship Id="rId5" Type="http://schemas.openxmlformats.org/officeDocument/2006/relationships/image" Target="../media/image1009.svg"/><Relationship Id="rId15" Type="http://schemas.openxmlformats.org/officeDocument/2006/relationships/image" Target="../media/image1019.svg"/><Relationship Id="rId23" Type="http://schemas.openxmlformats.org/officeDocument/2006/relationships/image" Target="../media/image1027.svg"/><Relationship Id="rId28" Type="http://schemas.openxmlformats.org/officeDocument/2006/relationships/image" Target="../media/image1032.png"/><Relationship Id="rId10" Type="http://schemas.openxmlformats.org/officeDocument/2006/relationships/image" Target="../media/image1014.png"/><Relationship Id="rId19" Type="http://schemas.openxmlformats.org/officeDocument/2006/relationships/image" Target="../media/image1023.svg"/><Relationship Id="rId31" Type="http://schemas.openxmlformats.org/officeDocument/2006/relationships/image" Target="../media/image1035.svg"/><Relationship Id="rId4" Type="http://schemas.openxmlformats.org/officeDocument/2006/relationships/image" Target="../media/image1008.png"/><Relationship Id="rId9" Type="http://schemas.openxmlformats.org/officeDocument/2006/relationships/image" Target="../media/image1013.svg"/><Relationship Id="rId14" Type="http://schemas.openxmlformats.org/officeDocument/2006/relationships/image" Target="../media/image1018.png"/><Relationship Id="rId22" Type="http://schemas.openxmlformats.org/officeDocument/2006/relationships/image" Target="../media/image1026.png"/><Relationship Id="rId27" Type="http://schemas.openxmlformats.org/officeDocument/2006/relationships/image" Target="../media/image1031.svg"/><Relationship Id="rId30" Type="http://schemas.openxmlformats.org/officeDocument/2006/relationships/image" Target="../media/image1034.png"/><Relationship Id="rId35" Type="http://schemas.openxmlformats.org/officeDocument/2006/relationships/image" Target="../media/image1039.svg"/><Relationship Id="rId8" Type="http://schemas.openxmlformats.org/officeDocument/2006/relationships/image" Target="../media/image1012.png"/></Relationships>
</file>

<file path=ppt/slides/_rels/slide106.xml.rels><?xml version="1.0" encoding="UTF-8" standalone="yes"?>
<Relationships xmlns="http://schemas.openxmlformats.org/package/2006/relationships"><Relationship Id="rId8" Type="http://schemas.openxmlformats.org/officeDocument/2006/relationships/image" Target="../media/image1046.png"/><Relationship Id="rId13" Type="http://schemas.openxmlformats.org/officeDocument/2006/relationships/image" Target="../media/image1051.svg"/><Relationship Id="rId3" Type="http://schemas.openxmlformats.org/officeDocument/2006/relationships/image" Target="../media/image1041.svg"/><Relationship Id="rId7" Type="http://schemas.openxmlformats.org/officeDocument/2006/relationships/image" Target="../media/image1045.svg"/><Relationship Id="rId12" Type="http://schemas.openxmlformats.org/officeDocument/2006/relationships/image" Target="../media/image1050.png"/><Relationship Id="rId2" Type="http://schemas.openxmlformats.org/officeDocument/2006/relationships/image" Target="../media/image1040.png"/><Relationship Id="rId1" Type="http://schemas.openxmlformats.org/officeDocument/2006/relationships/slideLayout" Target="../slideLayouts/slideLayout54.xml"/><Relationship Id="rId6" Type="http://schemas.openxmlformats.org/officeDocument/2006/relationships/image" Target="../media/image1044.png"/><Relationship Id="rId11" Type="http://schemas.openxmlformats.org/officeDocument/2006/relationships/image" Target="../media/image1049.svg"/><Relationship Id="rId5" Type="http://schemas.openxmlformats.org/officeDocument/2006/relationships/image" Target="../media/image1043.svg"/><Relationship Id="rId10" Type="http://schemas.openxmlformats.org/officeDocument/2006/relationships/image" Target="../media/image1048.png"/><Relationship Id="rId4" Type="http://schemas.openxmlformats.org/officeDocument/2006/relationships/image" Target="../media/image1042.png"/><Relationship Id="rId9" Type="http://schemas.openxmlformats.org/officeDocument/2006/relationships/image" Target="../media/image1047.svg"/></Relationships>
</file>

<file path=ppt/slides/_rels/slide107.xml.rels><?xml version="1.0" encoding="UTF-8" standalone="yes"?>
<Relationships xmlns="http://schemas.openxmlformats.org/package/2006/relationships"><Relationship Id="rId8" Type="http://schemas.openxmlformats.org/officeDocument/2006/relationships/image" Target="../media/image1058.png"/><Relationship Id="rId13" Type="http://schemas.openxmlformats.org/officeDocument/2006/relationships/image" Target="../media/image1063.svg"/><Relationship Id="rId18" Type="http://schemas.openxmlformats.org/officeDocument/2006/relationships/image" Target="../media/image1068.png"/><Relationship Id="rId3" Type="http://schemas.openxmlformats.org/officeDocument/2006/relationships/image" Target="../media/image1053.svg"/><Relationship Id="rId21" Type="http://schemas.openxmlformats.org/officeDocument/2006/relationships/image" Target="../media/image1071.svg"/><Relationship Id="rId7" Type="http://schemas.openxmlformats.org/officeDocument/2006/relationships/image" Target="../media/image1057.svg"/><Relationship Id="rId12" Type="http://schemas.openxmlformats.org/officeDocument/2006/relationships/image" Target="../media/image1062.png"/><Relationship Id="rId17" Type="http://schemas.openxmlformats.org/officeDocument/2006/relationships/image" Target="../media/image1067.svg"/><Relationship Id="rId25" Type="http://schemas.openxmlformats.org/officeDocument/2006/relationships/image" Target="../media/image1075.svg"/><Relationship Id="rId2" Type="http://schemas.openxmlformats.org/officeDocument/2006/relationships/image" Target="../media/image1052.png"/><Relationship Id="rId16" Type="http://schemas.openxmlformats.org/officeDocument/2006/relationships/image" Target="../media/image1066.png"/><Relationship Id="rId20" Type="http://schemas.openxmlformats.org/officeDocument/2006/relationships/image" Target="../media/image1070.png"/><Relationship Id="rId1" Type="http://schemas.openxmlformats.org/officeDocument/2006/relationships/slideLayout" Target="../slideLayouts/slideLayout54.xml"/><Relationship Id="rId6" Type="http://schemas.openxmlformats.org/officeDocument/2006/relationships/image" Target="../media/image1056.png"/><Relationship Id="rId11" Type="http://schemas.openxmlformats.org/officeDocument/2006/relationships/image" Target="../media/image1061.svg"/><Relationship Id="rId24" Type="http://schemas.openxmlformats.org/officeDocument/2006/relationships/image" Target="../media/image1074.png"/><Relationship Id="rId5" Type="http://schemas.openxmlformats.org/officeDocument/2006/relationships/image" Target="../media/image1055.svg"/><Relationship Id="rId15" Type="http://schemas.openxmlformats.org/officeDocument/2006/relationships/image" Target="../media/image1065.svg"/><Relationship Id="rId23" Type="http://schemas.openxmlformats.org/officeDocument/2006/relationships/image" Target="../media/image1073.svg"/><Relationship Id="rId10" Type="http://schemas.openxmlformats.org/officeDocument/2006/relationships/image" Target="../media/image1060.png"/><Relationship Id="rId19" Type="http://schemas.openxmlformats.org/officeDocument/2006/relationships/image" Target="../media/image1069.svg"/><Relationship Id="rId4" Type="http://schemas.openxmlformats.org/officeDocument/2006/relationships/image" Target="../media/image1054.png"/><Relationship Id="rId9" Type="http://schemas.openxmlformats.org/officeDocument/2006/relationships/image" Target="../media/image1059.svg"/><Relationship Id="rId14" Type="http://schemas.openxmlformats.org/officeDocument/2006/relationships/image" Target="../media/image1064.png"/><Relationship Id="rId22" Type="http://schemas.openxmlformats.org/officeDocument/2006/relationships/image" Target="../media/image1072.png"/></Relationships>
</file>

<file path=ppt/slides/_rels/slide108.xml.rels><?xml version="1.0" encoding="UTF-8" standalone="yes"?>
<Relationships xmlns="http://schemas.openxmlformats.org/package/2006/relationships"><Relationship Id="rId13" Type="http://schemas.openxmlformats.org/officeDocument/2006/relationships/image" Target="../media/image1087.svg"/><Relationship Id="rId18" Type="http://schemas.openxmlformats.org/officeDocument/2006/relationships/image" Target="../media/image1092.png"/><Relationship Id="rId26" Type="http://schemas.openxmlformats.org/officeDocument/2006/relationships/image" Target="../media/image1100.png"/><Relationship Id="rId21" Type="http://schemas.openxmlformats.org/officeDocument/2006/relationships/image" Target="../media/image1095.svg"/><Relationship Id="rId34" Type="http://schemas.openxmlformats.org/officeDocument/2006/relationships/image" Target="../media/image1108.png"/><Relationship Id="rId7" Type="http://schemas.openxmlformats.org/officeDocument/2006/relationships/image" Target="../media/image1081.svg"/><Relationship Id="rId12" Type="http://schemas.openxmlformats.org/officeDocument/2006/relationships/image" Target="../media/image1086.png"/><Relationship Id="rId17" Type="http://schemas.openxmlformats.org/officeDocument/2006/relationships/image" Target="../media/image1091.svg"/><Relationship Id="rId25" Type="http://schemas.openxmlformats.org/officeDocument/2006/relationships/image" Target="../media/image1099.svg"/><Relationship Id="rId33" Type="http://schemas.openxmlformats.org/officeDocument/2006/relationships/image" Target="../media/image1107.svg"/><Relationship Id="rId2" Type="http://schemas.openxmlformats.org/officeDocument/2006/relationships/image" Target="../media/image1076.png"/><Relationship Id="rId16" Type="http://schemas.openxmlformats.org/officeDocument/2006/relationships/image" Target="../media/image1090.png"/><Relationship Id="rId20" Type="http://schemas.openxmlformats.org/officeDocument/2006/relationships/image" Target="../media/image1094.png"/><Relationship Id="rId29" Type="http://schemas.openxmlformats.org/officeDocument/2006/relationships/image" Target="../media/image1103.svg"/><Relationship Id="rId1" Type="http://schemas.openxmlformats.org/officeDocument/2006/relationships/slideLayout" Target="../slideLayouts/slideLayout54.xml"/><Relationship Id="rId6" Type="http://schemas.openxmlformats.org/officeDocument/2006/relationships/image" Target="../media/image1080.png"/><Relationship Id="rId11" Type="http://schemas.openxmlformats.org/officeDocument/2006/relationships/image" Target="../media/image1085.svg"/><Relationship Id="rId24" Type="http://schemas.openxmlformats.org/officeDocument/2006/relationships/image" Target="../media/image1098.png"/><Relationship Id="rId32" Type="http://schemas.openxmlformats.org/officeDocument/2006/relationships/image" Target="../media/image1106.png"/><Relationship Id="rId37" Type="http://schemas.openxmlformats.org/officeDocument/2006/relationships/image" Target="../media/image1111.svg"/><Relationship Id="rId5" Type="http://schemas.openxmlformats.org/officeDocument/2006/relationships/image" Target="../media/image1079.svg"/><Relationship Id="rId15" Type="http://schemas.openxmlformats.org/officeDocument/2006/relationships/image" Target="../media/image1089.svg"/><Relationship Id="rId23" Type="http://schemas.openxmlformats.org/officeDocument/2006/relationships/image" Target="../media/image1097.svg"/><Relationship Id="rId28" Type="http://schemas.openxmlformats.org/officeDocument/2006/relationships/image" Target="../media/image1102.png"/><Relationship Id="rId36" Type="http://schemas.openxmlformats.org/officeDocument/2006/relationships/image" Target="../media/image1110.png"/><Relationship Id="rId10" Type="http://schemas.openxmlformats.org/officeDocument/2006/relationships/image" Target="../media/image1084.png"/><Relationship Id="rId19" Type="http://schemas.openxmlformats.org/officeDocument/2006/relationships/image" Target="../media/image1093.svg"/><Relationship Id="rId31" Type="http://schemas.openxmlformats.org/officeDocument/2006/relationships/image" Target="../media/image1105.svg"/><Relationship Id="rId4" Type="http://schemas.openxmlformats.org/officeDocument/2006/relationships/image" Target="../media/image1078.png"/><Relationship Id="rId9" Type="http://schemas.openxmlformats.org/officeDocument/2006/relationships/image" Target="../media/image1083.svg"/><Relationship Id="rId14" Type="http://schemas.openxmlformats.org/officeDocument/2006/relationships/image" Target="../media/image1088.png"/><Relationship Id="rId22" Type="http://schemas.openxmlformats.org/officeDocument/2006/relationships/image" Target="../media/image1096.png"/><Relationship Id="rId27" Type="http://schemas.openxmlformats.org/officeDocument/2006/relationships/image" Target="../media/image1101.svg"/><Relationship Id="rId30" Type="http://schemas.openxmlformats.org/officeDocument/2006/relationships/image" Target="../media/image1104.png"/><Relationship Id="rId35" Type="http://schemas.openxmlformats.org/officeDocument/2006/relationships/image" Target="../media/image1109.svg"/><Relationship Id="rId8" Type="http://schemas.openxmlformats.org/officeDocument/2006/relationships/image" Target="../media/image1082.png"/><Relationship Id="rId3" Type="http://schemas.openxmlformats.org/officeDocument/2006/relationships/image" Target="../media/image1077.svg"/></Relationships>
</file>

<file path=ppt/slides/_rels/slide109.xml.rels><?xml version="1.0" encoding="UTF-8" standalone="yes"?>
<Relationships xmlns="http://schemas.openxmlformats.org/package/2006/relationships"><Relationship Id="rId8" Type="http://schemas.openxmlformats.org/officeDocument/2006/relationships/image" Target="../media/image1118.png"/><Relationship Id="rId13" Type="http://schemas.openxmlformats.org/officeDocument/2006/relationships/image" Target="../media/image1123.svg"/><Relationship Id="rId3" Type="http://schemas.openxmlformats.org/officeDocument/2006/relationships/image" Target="../media/image1113.svg"/><Relationship Id="rId7" Type="http://schemas.openxmlformats.org/officeDocument/2006/relationships/image" Target="../media/image1117.svg"/><Relationship Id="rId12" Type="http://schemas.openxmlformats.org/officeDocument/2006/relationships/image" Target="../media/image1122.png"/><Relationship Id="rId17" Type="http://schemas.openxmlformats.org/officeDocument/2006/relationships/image" Target="../media/image1127.svg"/><Relationship Id="rId2" Type="http://schemas.openxmlformats.org/officeDocument/2006/relationships/image" Target="../media/image1112.png"/><Relationship Id="rId16" Type="http://schemas.openxmlformats.org/officeDocument/2006/relationships/image" Target="../media/image1126.png"/><Relationship Id="rId1" Type="http://schemas.openxmlformats.org/officeDocument/2006/relationships/slideLayout" Target="../slideLayouts/slideLayout54.xml"/><Relationship Id="rId6" Type="http://schemas.openxmlformats.org/officeDocument/2006/relationships/image" Target="../media/image1116.png"/><Relationship Id="rId11" Type="http://schemas.openxmlformats.org/officeDocument/2006/relationships/image" Target="../media/image1121.svg"/><Relationship Id="rId5" Type="http://schemas.openxmlformats.org/officeDocument/2006/relationships/image" Target="../media/image1115.svg"/><Relationship Id="rId15" Type="http://schemas.openxmlformats.org/officeDocument/2006/relationships/image" Target="../media/image1125.svg"/><Relationship Id="rId10" Type="http://schemas.openxmlformats.org/officeDocument/2006/relationships/image" Target="../media/image1120.png"/><Relationship Id="rId4" Type="http://schemas.openxmlformats.org/officeDocument/2006/relationships/image" Target="../media/image1114.png"/><Relationship Id="rId9" Type="http://schemas.openxmlformats.org/officeDocument/2006/relationships/image" Target="../media/image1119.svg"/><Relationship Id="rId14" Type="http://schemas.openxmlformats.org/officeDocument/2006/relationships/image" Target="../media/image1124.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8" Type="http://schemas.openxmlformats.org/officeDocument/2006/relationships/image" Target="../media/image1134.png"/><Relationship Id="rId13" Type="http://schemas.openxmlformats.org/officeDocument/2006/relationships/image" Target="../media/image1139.svg"/><Relationship Id="rId3" Type="http://schemas.openxmlformats.org/officeDocument/2006/relationships/image" Target="../media/image1129.svg"/><Relationship Id="rId7" Type="http://schemas.openxmlformats.org/officeDocument/2006/relationships/image" Target="../media/image1133.svg"/><Relationship Id="rId12" Type="http://schemas.openxmlformats.org/officeDocument/2006/relationships/image" Target="../media/image1138.png"/><Relationship Id="rId2" Type="http://schemas.openxmlformats.org/officeDocument/2006/relationships/image" Target="../media/image1128.png"/><Relationship Id="rId1" Type="http://schemas.openxmlformats.org/officeDocument/2006/relationships/slideLayout" Target="../slideLayouts/slideLayout54.xml"/><Relationship Id="rId6" Type="http://schemas.openxmlformats.org/officeDocument/2006/relationships/image" Target="../media/image1132.png"/><Relationship Id="rId11" Type="http://schemas.openxmlformats.org/officeDocument/2006/relationships/image" Target="../media/image1137.svg"/><Relationship Id="rId5" Type="http://schemas.openxmlformats.org/officeDocument/2006/relationships/image" Target="../media/image1131.svg"/><Relationship Id="rId15" Type="http://schemas.openxmlformats.org/officeDocument/2006/relationships/image" Target="../media/image1141.svg"/><Relationship Id="rId10" Type="http://schemas.openxmlformats.org/officeDocument/2006/relationships/image" Target="../media/image1136.png"/><Relationship Id="rId4" Type="http://schemas.openxmlformats.org/officeDocument/2006/relationships/image" Target="../media/image1130.png"/><Relationship Id="rId9" Type="http://schemas.openxmlformats.org/officeDocument/2006/relationships/image" Target="../media/image1135.svg"/><Relationship Id="rId14" Type="http://schemas.openxmlformats.org/officeDocument/2006/relationships/image" Target="../media/image1140.png"/></Relationships>
</file>

<file path=ppt/slides/_rels/slide111.xml.rels><?xml version="1.0" encoding="UTF-8" standalone="yes"?>
<Relationships xmlns="http://schemas.openxmlformats.org/package/2006/relationships"><Relationship Id="rId8" Type="http://schemas.openxmlformats.org/officeDocument/2006/relationships/image" Target="../media/image1147.svg"/><Relationship Id="rId3" Type="http://schemas.openxmlformats.org/officeDocument/2006/relationships/image" Target="../media/image1142.png"/><Relationship Id="rId7" Type="http://schemas.openxmlformats.org/officeDocument/2006/relationships/image" Target="../media/image1146.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1145.svg"/><Relationship Id="rId5" Type="http://schemas.openxmlformats.org/officeDocument/2006/relationships/image" Target="../media/image1144.png"/><Relationship Id="rId10" Type="http://schemas.openxmlformats.org/officeDocument/2006/relationships/image" Target="../media/image1149.svg"/><Relationship Id="rId4" Type="http://schemas.openxmlformats.org/officeDocument/2006/relationships/image" Target="../media/image1143.svg"/><Relationship Id="rId9" Type="http://schemas.openxmlformats.org/officeDocument/2006/relationships/image" Target="../media/image1148.png"/></Relationships>
</file>

<file path=ppt/slides/_rels/slide112.xml.rels><?xml version="1.0" encoding="UTF-8" standalone="yes"?>
<Relationships xmlns="http://schemas.openxmlformats.org/package/2006/relationships"><Relationship Id="rId8" Type="http://schemas.openxmlformats.org/officeDocument/2006/relationships/image" Target="../media/image1155.svg"/><Relationship Id="rId3" Type="http://schemas.openxmlformats.org/officeDocument/2006/relationships/image" Target="../media/image1150.png"/><Relationship Id="rId7" Type="http://schemas.openxmlformats.org/officeDocument/2006/relationships/image" Target="../media/image1154.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1153.svg"/><Relationship Id="rId5" Type="http://schemas.openxmlformats.org/officeDocument/2006/relationships/image" Target="../media/image1152.png"/><Relationship Id="rId10" Type="http://schemas.openxmlformats.org/officeDocument/2006/relationships/image" Target="../media/image1157.svg"/><Relationship Id="rId4" Type="http://schemas.openxmlformats.org/officeDocument/2006/relationships/image" Target="../media/image1151.svg"/><Relationship Id="rId9" Type="http://schemas.openxmlformats.org/officeDocument/2006/relationships/image" Target="../media/image1156.png"/></Relationships>
</file>

<file path=ppt/slides/_rels/slide113.xml.rels><?xml version="1.0" encoding="UTF-8" standalone="yes"?>
<Relationships xmlns="http://schemas.openxmlformats.org/package/2006/relationships"><Relationship Id="rId3" Type="http://schemas.openxmlformats.org/officeDocument/2006/relationships/image" Target="../media/image1158.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1161.svg"/><Relationship Id="rId5" Type="http://schemas.openxmlformats.org/officeDocument/2006/relationships/image" Target="../media/image1160.png"/><Relationship Id="rId4" Type="http://schemas.openxmlformats.org/officeDocument/2006/relationships/image" Target="../media/image1159.svg"/></Relationships>
</file>

<file path=ppt/slides/_rels/slide114.xml.rels><?xml version="1.0" encoding="UTF-8" standalone="yes"?>
<Relationships xmlns="http://schemas.openxmlformats.org/package/2006/relationships"><Relationship Id="rId3" Type="http://schemas.openxmlformats.org/officeDocument/2006/relationships/image" Target="../media/image1163.svg"/><Relationship Id="rId2" Type="http://schemas.openxmlformats.org/officeDocument/2006/relationships/image" Target="../media/image1162.png"/><Relationship Id="rId1" Type="http://schemas.openxmlformats.org/officeDocument/2006/relationships/slideLayout" Target="../slideLayouts/slideLayout60.xml"/></Relationships>
</file>

<file path=ppt/slides/_rels/slide115.xml.rels><?xml version="1.0" encoding="UTF-8" standalone="yes"?>
<Relationships xmlns="http://schemas.openxmlformats.org/package/2006/relationships"><Relationship Id="rId8" Type="http://schemas.openxmlformats.org/officeDocument/2006/relationships/image" Target="../media/image1170.png"/><Relationship Id="rId13" Type="http://schemas.openxmlformats.org/officeDocument/2006/relationships/image" Target="../media/image1175.svg"/><Relationship Id="rId3" Type="http://schemas.openxmlformats.org/officeDocument/2006/relationships/image" Target="../media/image1165.svg"/><Relationship Id="rId7" Type="http://schemas.openxmlformats.org/officeDocument/2006/relationships/image" Target="../media/image1169.svg"/><Relationship Id="rId12" Type="http://schemas.openxmlformats.org/officeDocument/2006/relationships/image" Target="../media/image1174.png"/><Relationship Id="rId2" Type="http://schemas.openxmlformats.org/officeDocument/2006/relationships/image" Target="../media/image1164.png"/><Relationship Id="rId1" Type="http://schemas.openxmlformats.org/officeDocument/2006/relationships/slideLayout" Target="../slideLayouts/slideLayout61.xml"/><Relationship Id="rId6" Type="http://schemas.openxmlformats.org/officeDocument/2006/relationships/image" Target="../media/image1168.png"/><Relationship Id="rId11" Type="http://schemas.openxmlformats.org/officeDocument/2006/relationships/image" Target="../media/image1173.svg"/><Relationship Id="rId5" Type="http://schemas.openxmlformats.org/officeDocument/2006/relationships/image" Target="../media/image1167.svg"/><Relationship Id="rId10" Type="http://schemas.openxmlformats.org/officeDocument/2006/relationships/image" Target="../media/image1172.png"/><Relationship Id="rId4" Type="http://schemas.openxmlformats.org/officeDocument/2006/relationships/image" Target="../media/image1166.png"/><Relationship Id="rId9" Type="http://schemas.openxmlformats.org/officeDocument/2006/relationships/image" Target="../media/image1171.svg"/></Relationships>
</file>

<file path=ppt/slides/_rels/slide116.xml.rels><?xml version="1.0" encoding="UTF-8" standalone="yes"?>
<Relationships xmlns="http://schemas.openxmlformats.org/package/2006/relationships"><Relationship Id="rId8" Type="http://schemas.openxmlformats.org/officeDocument/2006/relationships/image" Target="../media/image1182.png"/><Relationship Id="rId3" Type="http://schemas.openxmlformats.org/officeDocument/2006/relationships/image" Target="../media/image1177.svg"/><Relationship Id="rId7" Type="http://schemas.openxmlformats.org/officeDocument/2006/relationships/image" Target="../media/image1181.svg"/><Relationship Id="rId2" Type="http://schemas.openxmlformats.org/officeDocument/2006/relationships/image" Target="../media/image1176.png"/><Relationship Id="rId1" Type="http://schemas.openxmlformats.org/officeDocument/2006/relationships/slideLayout" Target="../slideLayouts/slideLayout61.xml"/><Relationship Id="rId6" Type="http://schemas.openxmlformats.org/officeDocument/2006/relationships/image" Target="../media/image1180.png"/><Relationship Id="rId5" Type="http://schemas.openxmlformats.org/officeDocument/2006/relationships/image" Target="../media/image1179.svg"/><Relationship Id="rId4" Type="http://schemas.openxmlformats.org/officeDocument/2006/relationships/image" Target="../media/image1178.png"/><Relationship Id="rId9" Type="http://schemas.openxmlformats.org/officeDocument/2006/relationships/image" Target="../media/image1183.svg"/></Relationships>
</file>

<file path=ppt/slides/_rels/slide117.xml.rels><?xml version="1.0" encoding="UTF-8" standalone="yes"?>
<Relationships xmlns="http://schemas.openxmlformats.org/package/2006/relationships"><Relationship Id="rId3" Type="http://schemas.openxmlformats.org/officeDocument/2006/relationships/image" Target="../media/image1185.svg"/><Relationship Id="rId2" Type="http://schemas.openxmlformats.org/officeDocument/2006/relationships/image" Target="../media/image1184.png"/><Relationship Id="rId1" Type="http://schemas.openxmlformats.org/officeDocument/2006/relationships/slideLayout" Target="../slideLayouts/slideLayout61.xml"/><Relationship Id="rId6" Type="http://schemas.openxmlformats.org/officeDocument/2006/relationships/image" Target="../media/image1188.svg"/><Relationship Id="rId5" Type="http://schemas.openxmlformats.org/officeDocument/2006/relationships/image" Target="../media/image1187.svg"/><Relationship Id="rId4" Type="http://schemas.openxmlformats.org/officeDocument/2006/relationships/image" Target="../media/image1186.svg"/></Relationships>
</file>

<file path=ppt/slides/_rels/slide118.xml.rels><?xml version="1.0" encoding="UTF-8" standalone="yes"?>
<Relationships xmlns="http://schemas.openxmlformats.org/package/2006/relationships"><Relationship Id="rId8" Type="http://schemas.openxmlformats.org/officeDocument/2006/relationships/image" Target="../media/image1194.png"/><Relationship Id="rId3" Type="http://schemas.openxmlformats.org/officeDocument/2006/relationships/image" Target="../media/image1189.svg"/><Relationship Id="rId7" Type="http://schemas.openxmlformats.org/officeDocument/2006/relationships/image" Target="../media/image1193.svg"/><Relationship Id="rId2" Type="http://schemas.openxmlformats.org/officeDocument/2006/relationships/image" Target="../media/image1184.png"/><Relationship Id="rId1" Type="http://schemas.openxmlformats.org/officeDocument/2006/relationships/slideLayout" Target="../slideLayouts/slideLayout61.xml"/><Relationship Id="rId6" Type="http://schemas.openxmlformats.org/officeDocument/2006/relationships/image" Target="../media/image1192.png"/><Relationship Id="rId5" Type="http://schemas.openxmlformats.org/officeDocument/2006/relationships/image" Target="../media/image1191.svg"/><Relationship Id="rId4" Type="http://schemas.openxmlformats.org/officeDocument/2006/relationships/image" Target="../media/image1190.png"/><Relationship Id="rId9" Type="http://schemas.openxmlformats.org/officeDocument/2006/relationships/image" Target="../media/image1195.svg"/></Relationships>
</file>

<file path=ppt/slides/_rels/slide119.xml.rels><?xml version="1.0" encoding="UTF-8" standalone="yes"?>
<Relationships xmlns="http://schemas.openxmlformats.org/package/2006/relationships"><Relationship Id="rId3" Type="http://schemas.openxmlformats.org/officeDocument/2006/relationships/image" Target="../media/image1197.svg"/><Relationship Id="rId2" Type="http://schemas.openxmlformats.org/officeDocument/2006/relationships/image" Target="../media/image1196.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3" Type="http://schemas.openxmlformats.org/officeDocument/2006/relationships/image" Target="../media/image1209.svg"/><Relationship Id="rId18" Type="http://schemas.openxmlformats.org/officeDocument/2006/relationships/image" Target="../media/image1214.png"/><Relationship Id="rId26" Type="http://schemas.openxmlformats.org/officeDocument/2006/relationships/image" Target="../media/image1222.png"/><Relationship Id="rId3" Type="http://schemas.openxmlformats.org/officeDocument/2006/relationships/image" Target="../media/image1199.svg"/><Relationship Id="rId21" Type="http://schemas.openxmlformats.org/officeDocument/2006/relationships/image" Target="../media/image1217.svg"/><Relationship Id="rId7" Type="http://schemas.openxmlformats.org/officeDocument/2006/relationships/image" Target="../media/image1203.svg"/><Relationship Id="rId12" Type="http://schemas.openxmlformats.org/officeDocument/2006/relationships/image" Target="../media/image1208.png"/><Relationship Id="rId17" Type="http://schemas.openxmlformats.org/officeDocument/2006/relationships/image" Target="../media/image1213.svg"/><Relationship Id="rId25" Type="http://schemas.openxmlformats.org/officeDocument/2006/relationships/image" Target="../media/image1221.svg"/><Relationship Id="rId33" Type="http://schemas.openxmlformats.org/officeDocument/2006/relationships/image" Target="../media/image1229.svg"/><Relationship Id="rId2" Type="http://schemas.openxmlformats.org/officeDocument/2006/relationships/image" Target="../media/image1198.png"/><Relationship Id="rId16" Type="http://schemas.openxmlformats.org/officeDocument/2006/relationships/image" Target="../media/image1212.png"/><Relationship Id="rId20" Type="http://schemas.openxmlformats.org/officeDocument/2006/relationships/image" Target="../media/image1216.png"/><Relationship Id="rId29" Type="http://schemas.openxmlformats.org/officeDocument/2006/relationships/image" Target="../media/image1225.svg"/><Relationship Id="rId1" Type="http://schemas.openxmlformats.org/officeDocument/2006/relationships/slideLayout" Target="../slideLayouts/slideLayout69.xml"/><Relationship Id="rId6" Type="http://schemas.openxmlformats.org/officeDocument/2006/relationships/image" Target="../media/image1202.png"/><Relationship Id="rId11" Type="http://schemas.openxmlformats.org/officeDocument/2006/relationships/image" Target="../media/image1207.svg"/><Relationship Id="rId24" Type="http://schemas.openxmlformats.org/officeDocument/2006/relationships/image" Target="../media/image1220.png"/><Relationship Id="rId32" Type="http://schemas.openxmlformats.org/officeDocument/2006/relationships/image" Target="../media/image1228.png"/><Relationship Id="rId5" Type="http://schemas.openxmlformats.org/officeDocument/2006/relationships/image" Target="../media/image1201.svg"/><Relationship Id="rId15" Type="http://schemas.openxmlformats.org/officeDocument/2006/relationships/image" Target="../media/image1211.svg"/><Relationship Id="rId23" Type="http://schemas.openxmlformats.org/officeDocument/2006/relationships/image" Target="../media/image1219.svg"/><Relationship Id="rId28" Type="http://schemas.openxmlformats.org/officeDocument/2006/relationships/image" Target="../media/image1224.png"/><Relationship Id="rId10" Type="http://schemas.openxmlformats.org/officeDocument/2006/relationships/image" Target="../media/image1206.png"/><Relationship Id="rId19" Type="http://schemas.openxmlformats.org/officeDocument/2006/relationships/image" Target="../media/image1215.svg"/><Relationship Id="rId31" Type="http://schemas.openxmlformats.org/officeDocument/2006/relationships/image" Target="../media/image1227.svg"/><Relationship Id="rId4" Type="http://schemas.openxmlformats.org/officeDocument/2006/relationships/image" Target="../media/image1200.png"/><Relationship Id="rId9" Type="http://schemas.openxmlformats.org/officeDocument/2006/relationships/image" Target="../media/image1205.svg"/><Relationship Id="rId14" Type="http://schemas.openxmlformats.org/officeDocument/2006/relationships/image" Target="../media/image1210.png"/><Relationship Id="rId22" Type="http://schemas.openxmlformats.org/officeDocument/2006/relationships/image" Target="../media/image1218.png"/><Relationship Id="rId27" Type="http://schemas.openxmlformats.org/officeDocument/2006/relationships/image" Target="../media/image1223.svg"/><Relationship Id="rId30" Type="http://schemas.openxmlformats.org/officeDocument/2006/relationships/image" Target="../media/image1226.png"/><Relationship Id="rId8" Type="http://schemas.openxmlformats.org/officeDocument/2006/relationships/image" Target="../media/image1204.png"/></Relationships>
</file>

<file path=ppt/slides/_rels/slide121.xml.rels><?xml version="1.0" encoding="UTF-8" standalone="yes"?>
<Relationships xmlns="http://schemas.openxmlformats.org/package/2006/relationships"><Relationship Id="rId8" Type="http://schemas.openxmlformats.org/officeDocument/2006/relationships/image" Target="../media/image1236.png"/><Relationship Id="rId13" Type="http://schemas.openxmlformats.org/officeDocument/2006/relationships/image" Target="../media/image1241.svg"/><Relationship Id="rId3" Type="http://schemas.openxmlformats.org/officeDocument/2006/relationships/image" Target="../media/image1231.svg"/><Relationship Id="rId7" Type="http://schemas.openxmlformats.org/officeDocument/2006/relationships/image" Target="../media/image1235.svg"/><Relationship Id="rId12" Type="http://schemas.openxmlformats.org/officeDocument/2006/relationships/image" Target="../media/image1240.png"/><Relationship Id="rId17" Type="http://schemas.openxmlformats.org/officeDocument/2006/relationships/image" Target="../media/image1245.svg"/><Relationship Id="rId2" Type="http://schemas.openxmlformats.org/officeDocument/2006/relationships/image" Target="../media/image1230.png"/><Relationship Id="rId16" Type="http://schemas.openxmlformats.org/officeDocument/2006/relationships/image" Target="../media/image1244.png"/><Relationship Id="rId1" Type="http://schemas.openxmlformats.org/officeDocument/2006/relationships/slideLayout" Target="../slideLayouts/slideLayout69.xml"/><Relationship Id="rId6" Type="http://schemas.openxmlformats.org/officeDocument/2006/relationships/image" Target="../media/image1234.png"/><Relationship Id="rId11" Type="http://schemas.openxmlformats.org/officeDocument/2006/relationships/image" Target="../media/image1239.svg"/><Relationship Id="rId5" Type="http://schemas.openxmlformats.org/officeDocument/2006/relationships/image" Target="../media/image1233.svg"/><Relationship Id="rId15" Type="http://schemas.openxmlformats.org/officeDocument/2006/relationships/image" Target="../media/image1243.svg"/><Relationship Id="rId10" Type="http://schemas.openxmlformats.org/officeDocument/2006/relationships/image" Target="../media/image1238.png"/><Relationship Id="rId4" Type="http://schemas.openxmlformats.org/officeDocument/2006/relationships/image" Target="../media/image1232.png"/><Relationship Id="rId9" Type="http://schemas.openxmlformats.org/officeDocument/2006/relationships/image" Target="../media/image1237.svg"/><Relationship Id="rId14" Type="http://schemas.openxmlformats.org/officeDocument/2006/relationships/image" Target="../media/image1242.png"/></Relationships>
</file>

<file path=ppt/slides/_rels/slide122.xml.rels><?xml version="1.0" encoding="UTF-8" standalone="yes"?>
<Relationships xmlns="http://schemas.openxmlformats.org/package/2006/relationships"><Relationship Id="rId3" Type="http://schemas.openxmlformats.org/officeDocument/2006/relationships/image" Target="../media/image1247.svg"/><Relationship Id="rId2" Type="http://schemas.openxmlformats.org/officeDocument/2006/relationships/image" Target="../media/image1246.png"/><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13" Type="http://schemas.openxmlformats.org/officeDocument/2006/relationships/image" Target="../media/image1259.svg"/><Relationship Id="rId18" Type="http://schemas.openxmlformats.org/officeDocument/2006/relationships/image" Target="../media/image1264.png"/><Relationship Id="rId26" Type="http://schemas.openxmlformats.org/officeDocument/2006/relationships/image" Target="../media/image1272.png"/><Relationship Id="rId3" Type="http://schemas.openxmlformats.org/officeDocument/2006/relationships/image" Target="../media/image1249.svg"/><Relationship Id="rId21" Type="http://schemas.openxmlformats.org/officeDocument/2006/relationships/image" Target="../media/image1267.svg"/><Relationship Id="rId7" Type="http://schemas.openxmlformats.org/officeDocument/2006/relationships/image" Target="../media/image1253.svg"/><Relationship Id="rId12" Type="http://schemas.openxmlformats.org/officeDocument/2006/relationships/image" Target="../media/image1258.png"/><Relationship Id="rId17" Type="http://schemas.openxmlformats.org/officeDocument/2006/relationships/image" Target="../media/image1263.svg"/><Relationship Id="rId25" Type="http://schemas.openxmlformats.org/officeDocument/2006/relationships/image" Target="../media/image1271.svg"/><Relationship Id="rId33" Type="http://schemas.openxmlformats.org/officeDocument/2006/relationships/image" Target="../media/image1279.svg"/><Relationship Id="rId2" Type="http://schemas.openxmlformats.org/officeDocument/2006/relationships/image" Target="../media/image1248.png"/><Relationship Id="rId16" Type="http://schemas.openxmlformats.org/officeDocument/2006/relationships/image" Target="../media/image1262.png"/><Relationship Id="rId20" Type="http://schemas.openxmlformats.org/officeDocument/2006/relationships/image" Target="../media/image1266.png"/><Relationship Id="rId29" Type="http://schemas.openxmlformats.org/officeDocument/2006/relationships/image" Target="../media/image1275.svg"/><Relationship Id="rId1" Type="http://schemas.openxmlformats.org/officeDocument/2006/relationships/slideLayout" Target="../slideLayouts/slideLayout51.xml"/><Relationship Id="rId6" Type="http://schemas.openxmlformats.org/officeDocument/2006/relationships/image" Target="../media/image1252.png"/><Relationship Id="rId11" Type="http://schemas.openxmlformats.org/officeDocument/2006/relationships/image" Target="../media/image1257.svg"/><Relationship Id="rId24" Type="http://schemas.openxmlformats.org/officeDocument/2006/relationships/image" Target="../media/image1270.png"/><Relationship Id="rId32" Type="http://schemas.openxmlformats.org/officeDocument/2006/relationships/image" Target="../media/image1278.png"/><Relationship Id="rId5" Type="http://schemas.openxmlformats.org/officeDocument/2006/relationships/image" Target="../media/image1251.svg"/><Relationship Id="rId15" Type="http://schemas.openxmlformats.org/officeDocument/2006/relationships/image" Target="../media/image1261.svg"/><Relationship Id="rId23" Type="http://schemas.openxmlformats.org/officeDocument/2006/relationships/image" Target="../media/image1269.svg"/><Relationship Id="rId28" Type="http://schemas.openxmlformats.org/officeDocument/2006/relationships/image" Target="../media/image1274.png"/><Relationship Id="rId10" Type="http://schemas.openxmlformats.org/officeDocument/2006/relationships/image" Target="../media/image1256.png"/><Relationship Id="rId19" Type="http://schemas.openxmlformats.org/officeDocument/2006/relationships/image" Target="../media/image1265.svg"/><Relationship Id="rId31" Type="http://schemas.openxmlformats.org/officeDocument/2006/relationships/image" Target="../media/image1277.svg"/><Relationship Id="rId4" Type="http://schemas.openxmlformats.org/officeDocument/2006/relationships/image" Target="../media/image1250.png"/><Relationship Id="rId9" Type="http://schemas.openxmlformats.org/officeDocument/2006/relationships/image" Target="../media/image1255.svg"/><Relationship Id="rId14" Type="http://schemas.openxmlformats.org/officeDocument/2006/relationships/image" Target="../media/image1260.png"/><Relationship Id="rId22" Type="http://schemas.openxmlformats.org/officeDocument/2006/relationships/image" Target="../media/image1268.png"/><Relationship Id="rId27" Type="http://schemas.openxmlformats.org/officeDocument/2006/relationships/image" Target="../media/image1273.svg"/><Relationship Id="rId30" Type="http://schemas.openxmlformats.org/officeDocument/2006/relationships/image" Target="../media/image1276.png"/><Relationship Id="rId8" Type="http://schemas.openxmlformats.org/officeDocument/2006/relationships/image" Target="../media/image1254.png"/></Relationships>
</file>

<file path=ppt/slides/_rels/slide124.xml.rels><?xml version="1.0" encoding="UTF-8" standalone="yes"?>
<Relationships xmlns="http://schemas.openxmlformats.org/package/2006/relationships"><Relationship Id="rId13" Type="http://schemas.openxmlformats.org/officeDocument/2006/relationships/image" Target="../media/image1289.svg"/><Relationship Id="rId18" Type="http://schemas.openxmlformats.org/officeDocument/2006/relationships/image" Target="../media/image19.png"/><Relationship Id="rId26" Type="http://schemas.openxmlformats.org/officeDocument/2006/relationships/image" Target="../media/image1300.png"/><Relationship Id="rId21" Type="http://schemas.openxmlformats.org/officeDocument/2006/relationships/image" Target="../media/image1295.svg"/><Relationship Id="rId34" Type="http://schemas.openxmlformats.org/officeDocument/2006/relationships/image" Target="../media/image1308.png"/><Relationship Id="rId7" Type="http://schemas.openxmlformats.org/officeDocument/2006/relationships/image" Target="../media/image37.svg"/><Relationship Id="rId12" Type="http://schemas.openxmlformats.org/officeDocument/2006/relationships/image" Target="../media/image1288.png"/><Relationship Id="rId17" Type="http://schemas.openxmlformats.org/officeDocument/2006/relationships/image" Target="../media/image1293.svg"/><Relationship Id="rId25" Type="http://schemas.openxmlformats.org/officeDocument/2006/relationships/image" Target="../media/image1299.svg"/><Relationship Id="rId33" Type="http://schemas.openxmlformats.org/officeDocument/2006/relationships/image" Target="../media/image1307.svg"/><Relationship Id="rId2" Type="http://schemas.openxmlformats.org/officeDocument/2006/relationships/image" Target="../media/image1280.png"/><Relationship Id="rId16" Type="http://schemas.openxmlformats.org/officeDocument/2006/relationships/image" Target="../media/image1292.png"/><Relationship Id="rId20" Type="http://schemas.openxmlformats.org/officeDocument/2006/relationships/image" Target="../media/image1294.png"/><Relationship Id="rId29" Type="http://schemas.openxmlformats.org/officeDocument/2006/relationships/image" Target="../media/image1303.svg"/><Relationship Id="rId1" Type="http://schemas.openxmlformats.org/officeDocument/2006/relationships/slideLayout" Target="../slideLayouts/slideLayout51.xml"/><Relationship Id="rId6" Type="http://schemas.openxmlformats.org/officeDocument/2006/relationships/image" Target="../media/image36.png"/><Relationship Id="rId11" Type="http://schemas.openxmlformats.org/officeDocument/2006/relationships/image" Target="../media/image1287.svg"/><Relationship Id="rId24" Type="http://schemas.openxmlformats.org/officeDocument/2006/relationships/image" Target="../media/image1298.png"/><Relationship Id="rId32" Type="http://schemas.openxmlformats.org/officeDocument/2006/relationships/image" Target="../media/image1306.png"/><Relationship Id="rId37" Type="http://schemas.openxmlformats.org/officeDocument/2006/relationships/image" Target="../media/image1311.svg"/><Relationship Id="rId5" Type="http://schemas.openxmlformats.org/officeDocument/2006/relationships/image" Target="../media/image1283.svg"/><Relationship Id="rId15" Type="http://schemas.openxmlformats.org/officeDocument/2006/relationships/image" Target="../media/image1291.svg"/><Relationship Id="rId23" Type="http://schemas.openxmlformats.org/officeDocument/2006/relationships/image" Target="../media/image1297.svg"/><Relationship Id="rId28" Type="http://schemas.openxmlformats.org/officeDocument/2006/relationships/image" Target="../media/image1302.png"/><Relationship Id="rId36" Type="http://schemas.openxmlformats.org/officeDocument/2006/relationships/image" Target="../media/image1310.png"/><Relationship Id="rId10" Type="http://schemas.openxmlformats.org/officeDocument/2006/relationships/image" Target="../media/image1286.png"/><Relationship Id="rId19" Type="http://schemas.openxmlformats.org/officeDocument/2006/relationships/image" Target="../media/image20.svg"/><Relationship Id="rId31" Type="http://schemas.openxmlformats.org/officeDocument/2006/relationships/image" Target="../media/image1305.svg"/><Relationship Id="rId4" Type="http://schemas.openxmlformats.org/officeDocument/2006/relationships/image" Target="../media/image1282.png"/><Relationship Id="rId9" Type="http://schemas.openxmlformats.org/officeDocument/2006/relationships/image" Target="../media/image1285.svg"/><Relationship Id="rId14" Type="http://schemas.openxmlformats.org/officeDocument/2006/relationships/image" Target="../media/image1290.png"/><Relationship Id="rId22" Type="http://schemas.openxmlformats.org/officeDocument/2006/relationships/image" Target="../media/image1296.png"/><Relationship Id="rId27" Type="http://schemas.openxmlformats.org/officeDocument/2006/relationships/image" Target="../media/image1301.svg"/><Relationship Id="rId30" Type="http://schemas.openxmlformats.org/officeDocument/2006/relationships/image" Target="../media/image1304.png"/><Relationship Id="rId35" Type="http://schemas.openxmlformats.org/officeDocument/2006/relationships/image" Target="../media/image1309.svg"/><Relationship Id="rId8" Type="http://schemas.openxmlformats.org/officeDocument/2006/relationships/image" Target="../media/image1284.png"/><Relationship Id="rId3" Type="http://schemas.openxmlformats.org/officeDocument/2006/relationships/image" Target="../media/image1281.svg"/></Relationships>
</file>

<file path=ppt/slides/_rels/slide125.xml.rels><?xml version="1.0" encoding="UTF-8" standalone="yes"?>
<Relationships xmlns="http://schemas.openxmlformats.org/package/2006/relationships"><Relationship Id="rId8" Type="http://schemas.openxmlformats.org/officeDocument/2006/relationships/image" Target="../media/image1318.png"/><Relationship Id="rId13" Type="http://schemas.openxmlformats.org/officeDocument/2006/relationships/image" Target="../media/image1323.svg"/><Relationship Id="rId18" Type="http://schemas.openxmlformats.org/officeDocument/2006/relationships/image" Target="../media/image1328.png"/><Relationship Id="rId26" Type="http://schemas.openxmlformats.org/officeDocument/2006/relationships/image" Target="../media/image1336.png"/><Relationship Id="rId3" Type="http://schemas.openxmlformats.org/officeDocument/2006/relationships/image" Target="../media/image1313.svg"/><Relationship Id="rId21" Type="http://schemas.openxmlformats.org/officeDocument/2006/relationships/image" Target="../media/image1331.svg"/><Relationship Id="rId7" Type="http://schemas.openxmlformats.org/officeDocument/2006/relationships/image" Target="../media/image1317.svg"/><Relationship Id="rId12" Type="http://schemas.openxmlformats.org/officeDocument/2006/relationships/image" Target="../media/image1322.png"/><Relationship Id="rId17" Type="http://schemas.openxmlformats.org/officeDocument/2006/relationships/image" Target="../media/image1327.svg"/><Relationship Id="rId25" Type="http://schemas.openxmlformats.org/officeDocument/2006/relationships/image" Target="../media/image1335.svg"/><Relationship Id="rId2" Type="http://schemas.openxmlformats.org/officeDocument/2006/relationships/image" Target="../media/image1312.png"/><Relationship Id="rId16" Type="http://schemas.openxmlformats.org/officeDocument/2006/relationships/image" Target="../media/image1326.png"/><Relationship Id="rId20" Type="http://schemas.openxmlformats.org/officeDocument/2006/relationships/image" Target="../media/image1330.png"/><Relationship Id="rId1" Type="http://schemas.openxmlformats.org/officeDocument/2006/relationships/slideLayout" Target="../slideLayouts/slideLayout51.xml"/><Relationship Id="rId6" Type="http://schemas.openxmlformats.org/officeDocument/2006/relationships/image" Target="../media/image1316.png"/><Relationship Id="rId11" Type="http://schemas.openxmlformats.org/officeDocument/2006/relationships/image" Target="../media/image1321.svg"/><Relationship Id="rId24" Type="http://schemas.openxmlformats.org/officeDocument/2006/relationships/image" Target="../media/image1334.png"/><Relationship Id="rId5" Type="http://schemas.openxmlformats.org/officeDocument/2006/relationships/image" Target="../media/image1315.svg"/><Relationship Id="rId15" Type="http://schemas.openxmlformats.org/officeDocument/2006/relationships/image" Target="../media/image1325.svg"/><Relationship Id="rId23" Type="http://schemas.openxmlformats.org/officeDocument/2006/relationships/image" Target="../media/image1333.svg"/><Relationship Id="rId10" Type="http://schemas.openxmlformats.org/officeDocument/2006/relationships/image" Target="../media/image1320.png"/><Relationship Id="rId19" Type="http://schemas.openxmlformats.org/officeDocument/2006/relationships/image" Target="../media/image1329.svg"/><Relationship Id="rId4" Type="http://schemas.openxmlformats.org/officeDocument/2006/relationships/image" Target="../media/image1314.png"/><Relationship Id="rId9" Type="http://schemas.openxmlformats.org/officeDocument/2006/relationships/image" Target="../media/image1319.svg"/><Relationship Id="rId14" Type="http://schemas.openxmlformats.org/officeDocument/2006/relationships/image" Target="../media/image1324.png"/><Relationship Id="rId22" Type="http://schemas.openxmlformats.org/officeDocument/2006/relationships/image" Target="../media/image1332.png"/><Relationship Id="rId27" Type="http://schemas.openxmlformats.org/officeDocument/2006/relationships/image" Target="../media/image1337.svg"/></Relationships>
</file>

<file path=ppt/slides/_rels/slide126.xml.rels><?xml version="1.0" encoding="UTF-8" standalone="yes"?>
<Relationships xmlns="http://schemas.openxmlformats.org/package/2006/relationships"><Relationship Id="rId8" Type="http://schemas.openxmlformats.org/officeDocument/2006/relationships/image" Target="../media/image1344.png"/><Relationship Id="rId13" Type="http://schemas.openxmlformats.org/officeDocument/2006/relationships/image" Target="../media/image1349.svg"/><Relationship Id="rId3" Type="http://schemas.openxmlformats.org/officeDocument/2006/relationships/image" Target="../media/image1339.svg"/><Relationship Id="rId7" Type="http://schemas.openxmlformats.org/officeDocument/2006/relationships/image" Target="../media/image1343.svg"/><Relationship Id="rId12" Type="http://schemas.openxmlformats.org/officeDocument/2006/relationships/image" Target="../media/image1348.png"/><Relationship Id="rId17" Type="http://schemas.openxmlformats.org/officeDocument/2006/relationships/image" Target="../media/image1353.svg"/><Relationship Id="rId2" Type="http://schemas.openxmlformats.org/officeDocument/2006/relationships/image" Target="../media/image1338.png"/><Relationship Id="rId16" Type="http://schemas.openxmlformats.org/officeDocument/2006/relationships/image" Target="../media/image1352.png"/><Relationship Id="rId1" Type="http://schemas.openxmlformats.org/officeDocument/2006/relationships/slideLayout" Target="../slideLayouts/slideLayout51.xml"/><Relationship Id="rId6" Type="http://schemas.openxmlformats.org/officeDocument/2006/relationships/image" Target="../media/image1342.png"/><Relationship Id="rId11" Type="http://schemas.openxmlformats.org/officeDocument/2006/relationships/image" Target="../media/image1347.svg"/><Relationship Id="rId5" Type="http://schemas.openxmlformats.org/officeDocument/2006/relationships/image" Target="../media/image1341.svg"/><Relationship Id="rId15" Type="http://schemas.openxmlformats.org/officeDocument/2006/relationships/image" Target="../media/image1351.svg"/><Relationship Id="rId10" Type="http://schemas.openxmlformats.org/officeDocument/2006/relationships/image" Target="../media/image1346.png"/><Relationship Id="rId4" Type="http://schemas.openxmlformats.org/officeDocument/2006/relationships/image" Target="../media/image1340.png"/><Relationship Id="rId9" Type="http://schemas.openxmlformats.org/officeDocument/2006/relationships/image" Target="../media/image1345.svg"/><Relationship Id="rId14" Type="http://schemas.openxmlformats.org/officeDocument/2006/relationships/image" Target="../media/image1350.png"/></Relationships>
</file>

<file path=ppt/slides/_rels/slide127.xml.rels><?xml version="1.0" encoding="UTF-8" standalone="yes"?>
<Relationships xmlns="http://schemas.openxmlformats.org/package/2006/relationships"><Relationship Id="rId8" Type="http://schemas.openxmlformats.org/officeDocument/2006/relationships/image" Target="../media/image1360.png"/><Relationship Id="rId13" Type="http://schemas.openxmlformats.org/officeDocument/2006/relationships/image" Target="../media/image1365.svg"/><Relationship Id="rId3" Type="http://schemas.openxmlformats.org/officeDocument/2006/relationships/image" Target="../media/image1355.svg"/><Relationship Id="rId7" Type="http://schemas.openxmlformats.org/officeDocument/2006/relationships/image" Target="../media/image1359.svg"/><Relationship Id="rId12" Type="http://schemas.openxmlformats.org/officeDocument/2006/relationships/image" Target="../media/image1364.png"/><Relationship Id="rId2" Type="http://schemas.openxmlformats.org/officeDocument/2006/relationships/image" Target="../media/image1354.png"/><Relationship Id="rId1" Type="http://schemas.openxmlformats.org/officeDocument/2006/relationships/slideLayout" Target="../slideLayouts/slideLayout51.xml"/><Relationship Id="rId6" Type="http://schemas.openxmlformats.org/officeDocument/2006/relationships/image" Target="../media/image1358.png"/><Relationship Id="rId11" Type="http://schemas.openxmlformats.org/officeDocument/2006/relationships/image" Target="../media/image1363.svg"/><Relationship Id="rId5" Type="http://schemas.openxmlformats.org/officeDocument/2006/relationships/image" Target="../media/image1357.svg"/><Relationship Id="rId15" Type="http://schemas.openxmlformats.org/officeDocument/2006/relationships/image" Target="../media/image1367.svg"/><Relationship Id="rId10" Type="http://schemas.openxmlformats.org/officeDocument/2006/relationships/image" Target="../media/image1362.png"/><Relationship Id="rId4" Type="http://schemas.openxmlformats.org/officeDocument/2006/relationships/image" Target="../media/image1356.png"/><Relationship Id="rId9" Type="http://schemas.openxmlformats.org/officeDocument/2006/relationships/image" Target="../media/image1361.svg"/><Relationship Id="rId14" Type="http://schemas.openxmlformats.org/officeDocument/2006/relationships/image" Target="../media/image1366.png"/></Relationships>
</file>

<file path=ppt/slides/_rels/slide128.xml.rels><?xml version="1.0" encoding="UTF-8" standalone="yes"?>
<Relationships xmlns="http://schemas.openxmlformats.org/package/2006/relationships"><Relationship Id="rId3" Type="http://schemas.openxmlformats.org/officeDocument/2006/relationships/image" Target="../media/image1369.svg"/><Relationship Id="rId2" Type="http://schemas.openxmlformats.org/officeDocument/2006/relationships/image" Target="../media/image1368.png"/><Relationship Id="rId1" Type="http://schemas.openxmlformats.org/officeDocument/2006/relationships/slideLayout" Target="../slideLayouts/slideLayout60.xml"/></Relationships>
</file>

<file path=ppt/slides/_rels/slide129.xml.rels><?xml version="1.0" encoding="UTF-8" standalone="yes"?>
<Relationships xmlns="http://schemas.openxmlformats.org/package/2006/relationships"><Relationship Id="rId8" Type="http://schemas.openxmlformats.org/officeDocument/2006/relationships/image" Target="../media/image1376.png"/><Relationship Id="rId13" Type="http://schemas.openxmlformats.org/officeDocument/2006/relationships/image" Target="../media/image1381.svg"/><Relationship Id="rId18" Type="http://schemas.openxmlformats.org/officeDocument/2006/relationships/image" Target="../media/image1386.png"/><Relationship Id="rId26" Type="http://schemas.openxmlformats.org/officeDocument/2006/relationships/image" Target="../media/image1394.png"/><Relationship Id="rId3" Type="http://schemas.openxmlformats.org/officeDocument/2006/relationships/image" Target="../media/image1371.svg"/><Relationship Id="rId21" Type="http://schemas.openxmlformats.org/officeDocument/2006/relationships/image" Target="../media/image1389.svg"/><Relationship Id="rId7" Type="http://schemas.openxmlformats.org/officeDocument/2006/relationships/image" Target="../media/image1375.svg"/><Relationship Id="rId12" Type="http://schemas.openxmlformats.org/officeDocument/2006/relationships/image" Target="../media/image1380.png"/><Relationship Id="rId17" Type="http://schemas.openxmlformats.org/officeDocument/2006/relationships/image" Target="../media/image1385.svg"/><Relationship Id="rId25" Type="http://schemas.openxmlformats.org/officeDocument/2006/relationships/image" Target="../media/image1393.svg"/><Relationship Id="rId2" Type="http://schemas.openxmlformats.org/officeDocument/2006/relationships/image" Target="../media/image1370.png"/><Relationship Id="rId16" Type="http://schemas.openxmlformats.org/officeDocument/2006/relationships/image" Target="../media/image1384.png"/><Relationship Id="rId20" Type="http://schemas.openxmlformats.org/officeDocument/2006/relationships/image" Target="../media/image1388.png"/><Relationship Id="rId29" Type="http://schemas.openxmlformats.org/officeDocument/2006/relationships/image" Target="../media/image1397.svg"/><Relationship Id="rId1" Type="http://schemas.openxmlformats.org/officeDocument/2006/relationships/slideLayout" Target="../slideLayouts/slideLayout61.xml"/><Relationship Id="rId6" Type="http://schemas.openxmlformats.org/officeDocument/2006/relationships/image" Target="../media/image1374.png"/><Relationship Id="rId11" Type="http://schemas.openxmlformats.org/officeDocument/2006/relationships/image" Target="../media/image1379.svg"/><Relationship Id="rId24" Type="http://schemas.openxmlformats.org/officeDocument/2006/relationships/image" Target="../media/image1392.png"/><Relationship Id="rId5" Type="http://schemas.openxmlformats.org/officeDocument/2006/relationships/image" Target="../media/image1373.svg"/><Relationship Id="rId15" Type="http://schemas.openxmlformats.org/officeDocument/2006/relationships/image" Target="../media/image1383.svg"/><Relationship Id="rId23" Type="http://schemas.openxmlformats.org/officeDocument/2006/relationships/image" Target="../media/image1391.svg"/><Relationship Id="rId28" Type="http://schemas.openxmlformats.org/officeDocument/2006/relationships/image" Target="../media/image1396.png"/><Relationship Id="rId10" Type="http://schemas.openxmlformats.org/officeDocument/2006/relationships/image" Target="../media/image1378.png"/><Relationship Id="rId19" Type="http://schemas.openxmlformats.org/officeDocument/2006/relationships/image" Target="../media/image1387.svg"/><Relationship Id="rId4" Type="http://schemas.openxmlformats.org/officeDocument/2006/relationships/image" Target="../media/image1372.png"/><Relationship Id="rId9" Type="http://schemas.openxmlformats.org/officeDocument/2006/relationships/image" Target="../media/image1377.svg"/><Relationship Id="rId14" Type="http://schemas.openxmlformats.org/officeDocument/2006/relationships/image" Target="../media/image1382.png"/><Relationship Id="rId22" Type="http://schemas.openxmlformats.org/officeDocument/2006/relationships/image" Target="../media/image1390.png"/><Relationship Id="rId27" Type="http://schemas.openxmlformats.org/officeDocument/2006/relationships/image" Target="../media/image1395.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3" Type="http://schemas.openxmlformats.org/officeDocument/2006/relationships/image" Target="../media/image1399.svg"/><Relationship Id="rId2" Type="http://schemas.openxmlformats.org/officeDocument/2006/relationships/image" Target="../media/image1398.png"/><Relationship Id="rId1" Type="http://schemas.openxmlformats.org/officeDocument/2006/relationships/slideLayout" Target="../slideLayouts/slideLayout63.xml"/></Relationships>
</file>

<file path=ppt/slides/_rels/slide131.xml.rels><?xml version="1.0" encoding="UTF-8" standalone="yes"?>
<Relationships xmlns="http://schemas.openxmlformats.org/package/2006/relationships"><Relationship Id="rId8" Type="http://schemas.openxmlformats.org/officeDocument/2006/relationships/image" Target="../media/image1406.png"/><Relationship Id="rId3" Type="http://schemas.openxmlformats.org/officeDocument/2006/relationships/image" Target="../media/image1401.svg"/><Relationship Id="rId7" Type="http://schemas.openxmlformats.org/officeDocument/2006/relationships/image" Target="../media/image1405.svg"/><Relationship Id="rId2" Type="http://schemas.openxmlformats.org/officeDocument/2006/relationships/image" Target="../media/image1400.png"/><Relationship Id="rId1" Type="http://schemas.openxmlformats.org/officeDocument/2006/relationships/slideLayout" Target="../slideLayouts/slideLayout64.xml"/><Relationship Id="rId6" Type="http://schemas.openxmlformats.org/officeDocument/2006/relationships/image" Target="../media/image1404.png"/><Relationship Id="rId11" Type="http://schemas.openxmlformats.org/officeDocument/2006/relationships/image" Target="../media/image1409.svg"/><Relationship Id="rId5" Type="http://schemas.openxmlformats.org/officeDocument/2006/relationships/image" Target="../media/image1403.svg"/><Relationship Id="rId10" Type="http://schemas.openxmlformats.org/officeDocument/2006/relationships/image" Target="../media/image1408.png"/><Relationship Id="rId4" Type="http://schemas.openxmlformats.org/officeDocument/2006/relationships/image" Target="../media/image1402.png"/><Relationship Id="rId9" Type="http://schemas.openxmlformats.org/officeDocument/2006/relationships/image" Target="../media/image1407.svg"/></Relationships>
</file>

<file path=ppt/slides/_rels/slide132.xml.rels><?xml version="1.0" encoding="UTF-8" standalone="yes"?>
<Relationships xmlns="http://schemas.openxmlformats.org/package/2006/relationships"><Relationship Id="rId3" Type="http://schemas.openxmlformats.org/officeDocument/2006/relationships/image" Target="../media/image1411.svg"/><Relationship Id="rId2" Type="http://schemas.openxmlformats.org/officeDocument/2006/relationships/image" Target="../media/image1410.png"/><Relationship Id="rId1" Type="http://schemas.openxmlformats.org/officeDocument/2006/relationships/slideLayout" Target="../slideLayouts/slideLayout65.xml"/></Relationships>
</file>

<file path=ppt/slides/_rels/slide133.xml.rels><?xml version="1.0" encoding="UTF-8" standalone="yes"?>
<Relationships xmlns="http://schemas.openxmlformats.org/package/2006/relationships"><Relationship Id="rId3" Type="http://schemas.openxmlformats.org/officeDocument/2006/relationships/image" Target="../media/image1413.svg"/><Relationship Id="rId2" Type="http://schemas.openxmlformats.org/officeDocument/2006/relationships/image" Target="../media/image1412.png"/><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415.svg"/><Relationship Id="rId2" Type="http://schemas.openxmlformats.org/officeDocument/2006/relationships/image" Target="../media/image1414.png"/><Relationship Id="rId1" Type="http://schemas.openxmlformats.org/officeDocument/2006/relationships/slideLayout" Target="../slideLayouts/slideLayout63.xml"/></Relationships>
</file>

<file path=ppt/slides/_rels/slide135.xml.rels><?xml version="1.0" encoding="UTF-8" standalone="yes"?>
<Relationships xmlns="http://schemas.openxmlformats.org/package/2006/relationships"><Relationship Id="rId8" Type="http://schemas.openxmlformats.org/officeDocument/2006/relationships/image" Target="../media/image1422.png"/><Relationship Id="rId3" Type="http://schemas.openxmlformats.org/officeDocument/2006/relationships/image" Target="../media/image1417.svg"/><Relationship Id="rId7" Type="http://schemas.openxmlformats.org/officeDocument/2006/relationships/image" Target="../media/image1421.svg"/><Relationship Id="rId2" Type="http://schemas.openxmlformats.org/officeDocument/2006/relationships/image" Target="../media/image1416.png"/><Relationship Id="rId1" Type="http://schemas.openxmlformats.org/officeDocument/2006/relationships/slideLayout" Target="../slideLayouts/slideLayout64.xml"/><Relationship Id="rId6" Type="http://schemas.openxmlformats.org/officeDocument/2006/relationships/image" Target="../media/image1420.png"/><Relationship Id="rId11" Type="http://schemas.openxmlformats.org/officeDocument/2006/relationships/image" Target="../media/image1425.svg"/><Relationship Id="rId5" Type="http://schemas.openxmlformats.org/officeDocument/2006/relationships/image" Target="../media/image1419.svg"/><Relationship Id="rId10" Type="http://schemas.openxmlformats.org/officeDocument/2006/relationships/image" Target="../media/image1424.png"/><Relationship Id="rId4" Type="http://schemas.openxmlformats.org/officeDocument/2006/relationships/image" Target="../media/image1418.png"/><Relationship Id="rId9" Type="http://schemas.openxmlformats.org/officeDocument/2006/relationships/image" Target="../media/image1423.svg"/></Relationships>
</file>

<file path=ppt/slides/_rels/slide136.xml.rels><?xml version="1.0" encoding="UTF-8" standalone="yes"?>
<Relationships xmlns="http://schemas.openxmlformats.org/package/2006/relationships"><Relationship Id="rId8" Type="http://schemas.openxmlformats.org/officeDocument/2006/relationships/image" Target="../media/image1432.png"/><Relationship Id="rId3" Type="http://schemas.openxmlformats.org/officeDocument/2006/relationships/image" Target="../media/image1427.svg"/><Relationship Id="rId7" Type="http://schemas.openxmlformats.org/officeDocument/2006/relationships/image" Target="../media/image1431.svg"/><Relationship Id="rId2" Type="http://schemas.openxmlformats.org/officeDocument/2006/relationships/image" Target="../media/image1426.png"/><Relationship Id="rId1" Type="http://schemas.openxmlformats.org/officeDocument/2006/relationships/slideLayout" Target="../slideLayouts/slideLayout64.xml"/><Relationship Id="rId6" Type="http://schemas.openxmlformats.org/officeDocument/2006/relationships/image" Target="../media/image1430.png"/><Relationship Id="rId11" Type="http://schemas.openxmlformats.org/officeDocument/2006/relationships/image" Target="../media/image1435.svg"/><Relationship Id="rId5" Type="http://schemas.openxmlformats.org/officeDocument/2006/relationships/image" Target="../media/image1429.svg"/><Relationship Id="rId10" Type="http://schemas.openxmlformats.org/officeDocument/2006/relationships/image" Target="../media/image1434.png"/><Relationship Id="rId4" Type="http://schemas.openxmlformats.org/officeDocument/2006/relationships/image" Target="../media/image1428.png"/><Relationship Id="rId9" Type="http://schemas.openxmlformats.org/officeDocument/2006/relationships/image" Target="../media/image1433.svg"/></Relationships>
</file>

<file path=ppt/slides/_rels/slide137.xml.rels><?xml version="1.0" encoding="UTF-8" standalone="yes"?>
<Relationships xmlns="http://schemas.openxmlformats.org/package/2006/relationships"><Relationship Id="rId13" Type="http://schemas.openxmlformats.org/officeDocument/2006/relationships/image" Target="../media/image1447.svg"/><Relationship Id="rId18" Type="http://schemas.openxmlformats.org/officeDocument/2006/relationships/image" Target="../media/image1450.png"/><Relationship Id="rId26" Type="http://schemas.openxmlformats.org/officeDocument/2006/relationships/image" Target="../media/image1458.png"/><Relationship Id="rId21" Type="http://schemas.openxmlformats.org/officeDocument/2006/relationships/image" Target="../media/image1453.svg"/><Relationship Id="rId34" Type="http://schemas.openxmlformats.org/officeDocument/2006/relationships/image" Target="../media/image1466.png"/><Relationship Id="rId7" Type="http://schemas.openxmlformats.org/officeDocument/2006/relationships/image" Target="../media/image1441.svg"/><Relationship Id="rId12" Type="http://schemas.openxmlformats.org/officeDocument/2006/relationships/image" Target="../media/image1446.png"/><Relationship Id="rId17" Type="http://schemas.openxmlformats.org/officeDocument/2006/relationships/image" Target="../media/image1449.svg"/><Relationship Id="rId25" Type="http://schemas.openxmlformats.org/officeDocument/2006/relationships/image" Target="../media/image1457.svg"/><Relationship Id="rId33" Type="http://schemas.openxmlformats.org/officeDocument/2006/relationships/image" Target="../media/image1465.svg"/><Relationship Id="rId2" Type="http://schemas.openxmlformats.org/officeDocument/2006/relationships/image" Target="../media/image1436.png"/><Relationship Id="rId16" Type="http://schemas.openxmlformats.org/officeDocument/2006/relationships/image" Target="../media/image1448.png"/><Relationship Id="rId20" Type="http://schemas.openxmlformats.org/officeDocument/2006/relationships/image" Target="../media/image1452.png"/><Relationship Id="rId29" Type="http://schemas.openxmlformats.org/officeDocument/2006/relationships/image" Target="../media/image1461.svg"/><Relationship Id="rId1" Type="http://schemas.openxmlformats.org/officeDocument/2006/relationships/slideLayout" Target="../slideLayouts/slideLayout64.xml"/><Relationship Id="rId6" Type="http://schemas.openxmlformats.org/officeDocument/2006/relationships/image" Target="../media/image1440.png"/><Relationship Id="rId11" Type="http://schemas.openxmlformats.org/officeDocument/2006/relationships/image" Target="../media/image1445.svg"/><Relationship Id="rId24" Type="http://schemas.openxmlformats.org/officeDocument/2006/relationships/image" Target="../media/image1456.png"/><Relationship Id="rId32" Type="http://schemas.openxmlformats.org/officeDocument/2006/relationships/image" Target="../media/image1464.png"/><Relationship Id="rId37" Type="http://schemas.openxmlformats.org/officeDocument/2006/relationships/image" Target="../media/image1469.svg"/><Relationship Id="rId5" Type="http://schemas.openxmlformats.org/officeDocument/2006/relationships/image" Target="../media/image1439.svg"/><Relationship Id="rId15" Type="http://schemas.openxmlformats.org/officeDocument/2006/relationships/image" Target="../media/image35.svg"/><Relationship Id="rId23" Type="http://schemas.openxmlformats.org/officeDocument/2006/relationships/image" Target="../media/image1455.svg"/><Relationship Id="rId28" Type="http://schemas.openxmlformats.org/officeDocument/2006/relationships/image" Target="../media/image1460.png"/><Relationship Id="rId36" Type="http://schemas.openxmlformats.org/officeDocument/2006/relationships/image" Target="../media/image1468.png"/><Relationship Id="rId10" Type="http://schemas.openxmlformats.org/officeDocument/2006/relationships/image" Target="../media/image1444.png"/><Relationship Id="rId19" Type="http://schemas.openxmlformats.org/officeDocument/2006/relationships/image" Target="../media/image1451.svg"/><Relationship Id="rId31" Type="http://schemas.openxmlformats.org/officeDocument/2006/relationships/image" Target="../media/image1463.svg"/><Relationship Id="rId4" Type="http://schemas.openxmlformats.org/officeDocument/2006/relationships/image" Target="../media/image1438.png"/><Relationship Id="rId9" Type="http://schemas.openxmlformats.org/officeDocument/2006/relationships/image" Target="../media/image1443.svg"/><Relationship Id="rId14" Type="http://schemas.openxmlformats.org/officeDocument/2006/relationships/image" Target="../media/image34.png"/><Relationship Id="rId22" Type="http://schemas.openxmlformats.org/officeDocument/2006/relationships/image" Target="../media/image1454.png"/><Relationship Id="rId27" Type="http://schemas.openxmlformats.org/officeDocument/2006/relationships/image" Target="../media/image1459.svg"/><Relationship Id="rId30" Type="http://schemas.openxmlformats.org/officeDocument/2006/relationships/image" Target="../media/image1462.png"/><Relationship Id="rId35" Type="http://schemas.openxmlformats.org/officeDocument/2006/relationships/image" Target="../media/image1467.svg"/><Relationship Id="rId8" Type="http://schemas.openxmlformats.org/officeDocument/2006/relationships/image" Target="../media/image1442.png"/><Relationship Id="rId3" Type="http://schemas.openxmlformats.org/officeDocument/2006/relationships/image" Target="../media/image1437.svg"/></Relationships>
</file>

<file path=ppt/slides/_rels/slide138.xml.rels><?xml version="1.0" encoding="UTF-8" standalone="yes"?>
<Relationships xmlns="http://schemas.openxmlformats.org/package/2006/relationships"><Relationship Id="rId8" Type="http://schemas.openxmlformats.org/officeDocument/2006/relationships/image" Target="../media/image1476.png"/><Relationship Id="rId13" Type="http://schemas.openxmlformats.org/officeDocument/2006/relationships/image" Target="../media/image1481.svg"/><Relationship Id="rId3" Type="http://schemas.openxmlformats.org/officeDocument/2006/relationships/image" Target="../media/image1471.svg"/><Relationship Id="rId7" Type="http://schemas.openxmlformats.org/officeDocument/2006/relationships/image" Target="../media/image1475.svg"/><Relationship Id="rId12" Type="http://schemas.openxmlformats.org/officeDocument/2006/relationships/image" Target="../media/image1480.png"/><Relationship Id="rId2" Type="http://schemas.openxmlformats.org/officeDocument/2006/relationships/image" Target="../media/image1470.png"/><Relationship Id="rId1" Type="http://schemas.openxmlformats.org/officeDocument/2006/relationships/slideLayout" Target="../slideLayouts/slideLayout64.xml"/><Relationship Id="rId6" Type="http://schemas.openxmlformats.org/officeDocument/2006/relationships/image" Target="../media/image1474.png"/><Relationship Id="rId11" Type="http://schemas.openxmlformats.org/officeDocument/2006/relationships/image" Target="../media/image1479.svg"/><Relationship Id="rId5" Type="http://schemas.openxmlformats.org/officeDocument/2006/relationships/image" Target="../media/image1473.svg"/><Relationship Id="rId15" Type="http://schemas.openxmlformats.org/officeDocument/2006/relationships/image" Target="../media/image1483.svg"/><Relationship Id="rId10" Type="http://schemas.openxmlformats.org/officeDocument/2006/relationships/image" Target="../media/image1478.png"/><Relationship Id="rId4" Type="http://schemas.openxmlformats.org/officeDocument/2006/relationships/image" Target="../media/image1472.png"/><Relationship Id="rId9" Type="http://schemas.openxmlformats.org/officeDocument/2006/relationships/image" Target="../media/image1477.svg"/><Relationship Id="rId14" Type="http://schemas.openxmlformats.org/officeDocument/2006/relationships/image" Target="../media/image1482.png"/></Relationships>
</file>

<file path=ppt/slides/_rels/slide139.xml.rels><?xml version="1.0" encoding="UTF-8" standalone="yes"?>
<Relationships xmlns="http://schemas.openxmlformats.org/package/2006/relationships"><Relationship Id="rId8" Type="http://schemas.openxmlformats.org/officeDocument/2006/relationships/image" Target="../media/image1490.png"/><Relationship Id="rId13" Type="http://schemas.openxmlformats.org/officeDocument/2006/relationships/image" Target="../media/image1495.svg"/><Relationship Id="rId18" Type="http://schemas.openxmlformats.org/officeDocument/2006/relationships/image" Target="../media/image1500.png"/><Relationship Id="rId3" Type="http://schemas.openxmlformats.org/officeDocument/2006/relationships/image" Target="../media/image1485.svg"/><Relationship Id="rId21" Type="http://schemas.openxmlformats.org/officeDocument/2006/relationships/image" Target="../media/image1503.svg"/><Relationship Id="rId7" Type="http://schemas.openxmlformats.org/officeDocument/2006/relationships/image" Target="../media/image1489.svg"/><Relationship Id="rId12" Type="http://schemas.openxmlformats.org/officeDocument/2006/relationships/image" Target="../media/image1494.png"/><Relationship Id="rId17" Type="http://schemas.openxmlformats.org/officeDocument/2006/relationships/image" Target="../media/image1499.svg"/><Relationship Id="rId2" Type="http://schemas.openxmlformats.org/officeDocument/2006/relationships/image" Target="../media/image1484.png"/><Relationship Id="rId16" Type="http://schemas.openxmlformats.org/officeDocument/2006/relationships/image" Target="../media/image1498.png"/><Relationship Id="rId20" Type="http://schemas.openxmlformats.org/officeDocument/2006/relationships/image" Target="../media/image1502.png"/><Relationship Id="rId1" Type="http://schemas.openxmlformats.org/officeDocument/2006/relationships/slideLayout" Target="../slideLayouts/slideLayout64.xml"/><Relationship Id="rId6" Type="http://schemas.openxmlformats.org/officeDocument/2006/relationships/image" Target="../media/image1488.png"/><Relationship Id="rId11" Type="http://schemas.openxmlformats.org/officeDocument/2006/relationships/image" Target="../media/image1493.svg"/><Relationship Id="rId5" Type="http://schemas.openxmlformats.org/officeDocument/2006/relationships/image" Target="../media/image1487.svg"/><Relationship Id="rId15" Type="http://schemas.openxmlformats.org/officeDocument/2006/relationships/image" Target="../media/image1497.svg"/><Relationship Id="rId23" Type="http://schemas.openxmlformats.org/officeDocument/2006/relationships/image" Target="../media/image1505.svg"/><Relationship Id="rId10" Type="http://schemas.openxmlformats.org/officeDocument/2006/relationships/image" Target="../media/image1492.png"/><Relationship Id="rId19" Type="http://schemas.openxmlformats.org/officeDocument/2006/relationships/image" Target="../media/image1501.svg"/><Relationship Id="rId4" Type="http://schemas.openxmlformats.org/officeDocument/2006/relationships/image" Target="../media/image1486.png"/><Relationship Id="rId9" Type="http://schemas.openxmlformats.org/officeDocument/2006/relationships/image" Target="../media/image1491.svg"/><Relationship Id="rId14" Type="http://schemas.openxmlformats.org/officeDocument/2006/relationships/image" Target="../media/image1496.png"/><Relationship Id="rId22" Type="http://schemas.openxmlformats.org/officeDocument/2006/relationships/image" Target="../media/image150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8" Type="http://schemas.openxmlformats.org/officeDocument/2006/relationships/image" Target="../media/image1511.svg"/><Relationship Id="rId3" Type="http://schemas.openxmlformats.org/officeDocument/2006/relationships/image" Target="../media/image1506.png"/><Relationship Id="rId7" Type="http://schemas.openxmlformats.org/officeDocument/2006/relationships/image" Target="../media/image1510.png"/><Relationship Id="rId12" Type="http://schemas.openxmlformats.org/officeDocument/2006/relationships/image" Target="../media/image1515.sv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1509.svg"/><Relationship Id="rId11" Type="http://schemas.openxmlformats.org/officeDocument/2006/relationships/image" Target="../media/image1514.png"/><Relationship Id="rId5" Type="http://schemas.openxmlformats.org/officeDocument/2006/relationships/image" Target="../media/image1508.png"/><Relationship Id="rId10" Type="http://schemas.openxmlformats.org/officeDocument/2006/relationships/image" Target="../media/image1513.svg"/><Relationship Id="rId4" Type="http://schemas.openxmlformats.org/officeDocument/2006/relationships/image" Target="../media/image1507.svg"/><Relationship Id="rId9" Type="http://schemas.openxmlformats.org/officeDocument/2006/relationships/image" Target="../media/image1512.png"/></Relationships>
</file>

<file path=ppt/slides/_rels/slide141.xml.rels><?xml version="1.0" encoding="UTF-8" standalone="yes"?>
<Relationships xmlns="http://schemas.openxmlformats.org/package/2006/relationships"><Relationship Id="rId8" Type="http://schemas.openxmlformats.org/officeDocument/2006/relationships/image" Target="../media/image1521.svg"/><Relationship Id="rId3" Type="http://schemas.openxmlformats.org/officeDocument/2006/relationships/image" Target="../media/image1516.png"/><Relationship Id="rId7" Type="http://schemas.openxmlformats.org/officeDocument/2006/relationships/image" Target="../media/image1520.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1519.svg"/><Relationship Id="rId5" Type="http://schemas.openxmlformats.org/officeDocument/2006/relationships/image" Target="../media/image1518.png"/><Relationship Id="rId4" Type="http://schemas.openxmlformats.org/officeDocument/2006/relationships/image" Target="../media/image1517.svg"/></Relationships>
</file>

<file path=ppt/slides/_rels/slide142.xml.rels><?xml version="1.0" encoding="UTF-8" standalone="yes"?>
<Relationships xmlns="http://schemas.openxmlformats.org/package/2006/relationships"><Relationship Id="rId3" Type="http://schemas.openxmlformats.org/officeDocument/2006/relationships/image" Target="../media/image1523.svg"/><Relationship Id="rId2" Type="http://schemas.openxmlformats.org/officeDocument/2006/relationships/image" Target="../media/image1522.png"/><Relationship Id="rId1" Type="http://schemas.openxmlformats.org/officeDocument/2006/relationships/slideLayout" Target="../slideLayouts/slideLayout50.xml"/></Relationships>
</file>

<file path=ppt/slides/_rels/slide143.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5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25.svg"/><Relationship Id="rId2" Type="http://schemas.openxmlformats.org/officeDocument/2006/relationships/image" Target="../media/image1524.png"/><Relationship Id="rId1" Type="http://schemas.openxmlformats.org/officeDocument/2006/relationships/slideLayout" Target="../slideLayouts/slideLayout55.xml"/></Relationships>
</file>

<file path=ppt/slides/_rels/slide145.xml.rels><?xml version="1.0" encoding="UTF-8" standalone="yes"?>
<Relationships xmlns="http://schemas.openxmlformats.org/package/2006/relationships"><Relationship Id="rId8" Type="http://schemas.openxmlformats.org/officeDocument/2006/relationships/image" Target="../media/image1531.svg"/><Relationship Id="rId13" Type="http://schemas.openxmlformats.org/officeDocument/2006/relationships/image" Target="../media/image1536.png"/><Relationship Id="rId18" Type="http://schemas.openxmlformats.org/officeDocument/2006/relationships/image" Target="../media/image1541.svg"/><Relationship Id="rId26" Type="http://schemas.openxmlformats.org/officeDocument/2006/relationships/image" Target="../media/image1549.svg"/><Relationship Id="rId3" Type="http://schemas.openxmlformats.org/officeDocument/2006/relationships/image" Target="../media/image1526.png"/><Relationship Id="rId21" Type="http://schemas.openxmlformats.org/officeDocument/2006/relationships/image" Target="../media/image1544.png"/><Relationship Id="rId7" Type="http://schemas.openxmlformats.org/officeDocument/2006/relationships/image" Target="../media/image1530.png"/><Relationship Id="rId12" Type="http://schemas.openxmlformats.org/officeDocument/2006/relationships/image" Target="../media/image1535.svg"/><Relationship Id="rId17" Type="http://schemas.openxmlformats.org/officeDocument/2006/relationships/image" Target="../media/image1540.png"/><Relationship Id="rId25" Type="http://schemas.openxmlformats.org/officeDocument/2006/relationships/image" Target="../media/image1548.png"/><Relationship Id="rId2" Type="http://schemas.openxmlformats.org/officeDocument/2006/relationships/notesSlide" Target="../notesSlides/notesSlide17.xml"/><Relationship Id="rId16" Type="http://schemas.openxmlformats.org/officeDocument/2006/relationships/image" Target="../media/image1539.svg"/><Relationship Id="rId20" Type="http://schemas.openxmlformats.org/officeDocument/2006/relationships/image" Target="../media/image1543.svg"/><Relationship Id="rId29" Type="http://schemas.openxmlformats.org/officeDocument/2006/relationships/image" Target="../media/image1552.png"/><Relationship Id="rId1" Type="http://schemas.openxmlformats.org/officeDocument/2006/relationships/slideLayout" Target="../slideLayouts/slideLayout56.xml"/><Relationship Id="rId6" Type="http://schemas.openxmlformats.org/officeDocument/2006/relationships/image" Target="../media/image1529.svg"/><Relationship Id="rId11" Type="http://schemas.openxmlformats.org/officeDocument/2006/relationships/image" Target="../media/image1534.png"/><Relationship Id="rId24" Type="http://schemas.openxmlformats.org/officeDocument/2006/relationships/image" Target="../media/image1547.svg"/><Relationship Id="rId32" Type="http://schemas.openxmlformats.org/officeDocument/2006/relationships/image" Target="../media/image1555.svg"/><Relationship Id="rId5" Type="http://schemas.openxmlformats.org/officeDocument/2006/relationships/image" Target="../media/image1528.png"/><Relationship Id="rId15" Type="http://schemas.openxmlformats.org/officeDocument/2006/relationships/image" Target="../media/image1538.png"/><Relationship Id="rId23" Type="http://schemas.openxmlformats.org/officeDocument/2006/relationships/image" Target="../media/image1546.png"/><Relationship Id="rId28" Type="http://schemas.openxmlformats.org/officeDocument/2006/relationships/image" Target="../media/image1551.svg"/><Relationship Id="rId10" Type="http://schemas.openxmlformats.org/officeDocument/2006/relationships/image" Target="../media/image1533.svg"/><Relationship Id="rId19" Type="http://schemas.openxmlformats.org/officeDocument/2006/relationships/image" Target="../media/image1542.png"/><Relationship Id="rId31" Type="http://schemas.openxmlformats.org/officeDocument/2006/relationships/image" Target="../media/image1554.png"/><Relationship Id="rId4" Type="http://schemas.openxmlformats.org/officeDocument/2006/relationships/image" Target="../media/image1527.svg"/><Relationship Id="rId9" Type="http://schemas.openxmlformats.org/officeDocument/2006/relationships/image" Target="../media/image1532.png"/><Relationship Id="rId14" Type="http://schemas.openxmlformats.org/officeDocument/2006/relationships/image" Target="../media/image1537.svg"/><Relationship Id="rId22" Type="http://schemas.openxmlformats.org/officeDocument/2006/relationships/image" Target="../media/image1545.svg"/><Relationship Id="rId27" Type="http://schemas.openxmlformats.org/officeDocument/2006/relationships/image" Target="../media/image1550.png"/><Relationship Id="rId30" Type="http://schemas.openxmlformats.org/officeDocument/2006/relationships/image" Target="../media/image1553.svg"/></Relationships>
</file>

<file path=ppt/slides/_rels/slide146.xml.rels><?xml version="1.0" encoding="UTF-8" standalone="yes"?>
<Relationships xmlns="http://schemas.openxmlformats.org/package/2006/relationships"><Relationship Id="rId8" Type="http://schemas.openxmlformats.org/officeDocument/2006/relationships/image" Target="../media/image1562.png"/><Relationship Id="rId13" Type="http://schemas.openxmlformats.org/officeDocument/2006/relationships/image" Target="../media/image1567.svg"/><Relationship Id="rId18" Type="http://schemas.openxmlformats.org/officeDocument/2006/relationships/image" Target="../media/image1572.png"/><Relationship Id="rId3" Type="http://schemas.openxmlformats.org/officeDocument/2006/relationships/image" Target="../media/image1557.svg"/><Relationship Id="rId21" Type="http://schemas.openxmlformats.org/officeDocument/2006/relationships/image" Target="../media/image1575.svg"/><Relationship Id="rId7" Type="http://schemas.openxmlformats.org/officeDocument/2006/relationships/image" Target="../media/image1561.svg"/><Relationship Id="rId12" Type="http://schemas.openxmlformats.org/officeDocument/2006/relationships/image" Target="../media/image1566.png"/><Relationship Id="rId17" Type="http://schemas.openxmlformats.org/officeDocument/2006/relationships/image" Target="../media/image1571.svg"/><Relationship Id="rId2" Type="http://schemas.openxmlformats.org/officeDocument/2006/relationships/image" Target="../media/image1556.png"/><Relationship Id="rId16" Type="http://schemas.openxmlformats.org/officeDocument/2006/relationships/image" Target="../media/image1570.png"/><Relationship Id="rId20" Type="http://schemas.openxmlformats.org/officeDocument/2006/relationships/image" Target="../media/image1574.png"/><Relationship Id="rId1" Type="http://schemas.openxmlformats.org/officeDocument/2006/relationships/slideLayout" Target="../slideLayouts/slideLayout56.xml"/><Relationship Id="rId6" Type="http://schemas.openxmlformats.org/officeDocument/2006/relationships/image" Target="../media/image1560.png"/><Relationship Id="rId11" Type="http://schemas.openxmlformats.org/officeDocument/2006/relationships/image" Target="../media/image1565.svg"/><Relationship Id="rId5" Type="http://schemas.openxmlformats.org/officeDocument/2006/relationships/image" Target="../media/image1559.svg"/><Relationship Id="rId15" Type="http://schemas.openxmlformats.org/officeDocument/2006/relationships/image" Target="../media/image1569.svg"/><Relationship Id="rId10" Type="http://schemas.openxmlformats.org/officeDocument/2006/relationships/image" Target="../media/image1564.png"/><Relationship Id="rId19" Type="http://schemas.openxmlformats.org/officeDocument/2006/relationships/image" Target="../media/image1573.svg"/><Relationship Id="rId4" Type="http://schemas.openxmlformats.org/officeDocument/2006/relationships/image" Target="../media/image1558.png"/><Relationship Id="rId9" Type="http://schemas.openxmlformats.org/officeDocument/2006/relationships/image" Target="../media/image1563.svg"/><Relationship Id="rId14" Type="http://schemas.openxmlformats.org/officeDocument/2006/relationships/image" Target="../media/image1568.png"/></Relationships>
</file>

<file path=ppt/slides/_rels/slide147.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77.svg"/><Relationship Id="rId7" Type="http://schemas.openxmlformats.org/officeDocument/2006/relationships/image" Target="../media/image1579.svg"/><Relationship Id="rId2" Type="http://schemas.openxmlformats.org/officeDocument/2006/relationships/image" Target="../media/image1576.png"/><Relationship Id="rId1" Type="http://schemas.openxmlformats.org/officeDocument/2006/relationships/slideLayout" Target="../slideLayouts/slideLayout56.xml"/><Relationship Id="rId6" Type="http://schemas.openxmlformats.org/officeDocument/2006/relationships/image" Target="../media/image1578.png"/><Relationship Id="rId11" Type="http://schemas.openxmlformats.org/officeDocument/2006/relationships/image" Target="../media/image1583.svg"/><Relationship Id="rId5" Type="http://schemas.openxmlformats.org/officeDocument/2006/relationships/image" Target="../media/image1557.svg"/><Relationship Id="rId10" Type="http://schemas.openxmlformats.org/officeDocument/2006/relationships/image" Target="../media/image1582.png"/><Relationship Id="rId4" Type="http://schemas.openxmlformats.org/officeDocument/2006/relationships/image" Target="../media/image1556.png"/><Relationship Id="rId9" Type="http://schemas.openxmlformats.org/officeDocument/2006/relationships/image" Target="../media/image1581.svg"/></Relationships>
</file>

<file path=ppt/slides/_rels/slide148.xml.rels><?xml version="1.0" encoding="UTF-8" standalone="yes"?>
<Relationships xmlns="http://schemas.openxmlformats.org/package/2006/relationships"><Relationship Id="rId8" Type="http://schemas.openxmlformats.org/officeDocument/2006/relationships/image" Target="../media/image1590.png"/><Relationship Id="rId3" Type="http://schemas.openxmlformats.org/officeDocument/2006/relationships/image" Target="../media/image1585.svg"/><Relationship Id="rId7" Type="http://schemas.openxmlformats.org/officeDocument/2006/relationships/image" Target="../media/image1589.svg"/><Relationship Id="rId2" Type="http://schemas.openxmlformats.org/officeDocument/2006/relationships/image" Target="../media/image1584.png"/><Relationship Id="rId1" Type="http://schemas.openxmlformats.org/officeDocument/2006/relationships/slideLayout" Target="../slideLayouts/slideLayout56.xml"/><Relationship Id="rId6" Type="http://schemas.openxmlformats.org/officeDocument/2006/relationships/image" Target="../media/image1588.png"/><Relationship Id="rId11" Type="http://schemas.openxmlformats.org/officeDocument/2006/relationships/image" Target="../media/image1593.svg"/><Relationship Id="rId5" Type="http://schemas.openxmlformats.org/officeDocument/2006/relationships/image" Target="../media/image1587.svg"/><Relationship Id="rId10" Type="http://schemas.openxmlformats.org/officeDocument/2006/relationships/image" Target="../media/image1592.png"/><Relationship Id="rId4" Type="http://schemas.openxmlformats.org/officeDocument/2006/relationships/image" Target="../media/image1586.png"/><Relationship Id="rId9" Type="http://schemas.openxmlformats.org/officeDocument/2006/relationships/image" Target="../media/image1591.svg"/></Relationships>
</file>

<file path=ppt/slides/_rels/slide149.xml.rels><?xml version="1.0" encoding="UTF-8" standalone="yes"?>
<Relationships xmlns="http://schemas.openxmlformats.org/package/2006/relationships"><Relationship Id="rId13" Type="http://schemas.openxmlformats.org/officeDocument/2006/relationships/image" Target="../media/image1605.svg"/><Relationship Id="rId18" Type="http://schemas.openxmlformats.org/officeDocument/2006/relationships/image" Target="../media/image1610.png"/><Relationship Id="rId26" Type="http://schemas.openxmlformats.org/officeDocument/2006/relationships/image" Target="../media/image1618.png"/><Relationship Id="rId39" Type="http://schemas.openxmlformats.org/officeDocument/2006/relationships/image" Target="../media/image1631.svg"/><Relationship Id="rId21" Type="http://schemas.openxmlformats.org/officeDocument/2006/relationships/image" Target="../media/image1613.svg"/><Relationship Id="rId34" Type="http://schemas.openxmlformats.org/officeDocument/2006/relationships/image" Target="../media/image1626.png"/><Relationship Id="rId7" Type="http://schemas.openxmlformats.org/officeDocument/2006/relationships/image" Target="../media/image1599.svg"/><Relationship Id="rId2" Type="http://schemas.openxmlformats.org/officeDocument/2006/relationships/image" Target="../media/image1594.png"/><Relationship Id="rId16" Type="http://schemas.openxmlformats.org/officeDocument/2006/relationships/image" Target="../media/image1608.png"/><Relationship Id="rId20" Type="http://schemas.openxmlformats.org/officeDocument/2006/relationships/image" Target="../media/image1612.png"/><Relationship Id="rId29" Type="http://schemas.openxmlformats.org/officeDocument/2006/relationships/image" Target="../media/image1621.svg"/><Relationship Id="rId41" Type="http://schemas.openxmlformats.org/officeDocument/2006/relationships/image" Target="../media/image1633.svg"/><Relationship Id="rId1" Type="http://schemas.openxmlformats.org/officeDocument/2006/relationships/slideLayout" Target="../slideLayouts/slideLayout56.xml"/><Relationship Id="rId6" Type="http://schemas.openxmlformats.org/officeDocument/2006/relationships/image" Target="../media/image1598.png"/><Relationship Id="rId11" Type="http://schemas.openxmlformats.org/officeDocument/2006/relationships/image" Target="../media/image1603.svg"/><Relationship Id="rId24" Type="http://schemas.openxmlformats.org/officeDocument/2006/relationships/image" Target="../media/image1616.png"/><Relationship Id="rId32" Type="http://schemas.openxmlformats.org/officeDocument/2006/relationships/image" Target="../media/image1624.png"/><Relationship Id="rId37" Type="http://schemas.openxmlformats.org/officeDocument/2006/relationships/image" Target="../media/image1629.svg"/><Relationship Id="rId40" Type="http://schemas.openxmlformats.org/officeDocument/2006/relationships/image" Target="../media/image1632.png"/><Relationship Id="rId5" Type="http://schemas.openxmlformats.org/officeDocument/2006/relationships/image" Target="../media/image1597.svg"/><Relationship Id="rId15" Type="http://schemas.openxmlformats.org/officeDocument/2006/relationships/image" Target="../media/image1607.svg"/><Relationship Id="rId23" Type="http://schemas.openxmlformats.org/officeDocument/2006/relationships/image" Target="../media/image1615.svg"/><Relationship Id="rId28" Type="http://schemas.openxmlformats.org/officeDocument/2006/relationships/image" Target="../media/image1620.png"/><Relationship Id="rId36" Type="http://schemas.openxmlformats.org/officeDocument/2006/relationships/image" Target="../media/image1628.png"/><Relationship Id="rId10" Type="http://schemas.openxmlformats.org/officeDocument/2006/relationships/image" Target="../media/image1602.png"/><Relationship Id="rId19" Type="http://schemas.openxmlformats.org/officeDocument/2006/relationships/image" Target="../media/image1611.svg"/><Relationship Id="rId31" Type="http://schemas.openxmlformats.org/officeDocument/2006/relationships/image" Target="../media/image1623.svg"/><Relationship Id="rId4" Type="http://schemas.openxmlformats.org/officeDocument/2006/relationships/image" Target="../media/image1596.png"/><Relationship Id="rId9" Type="http://schemas.openxmlformats.org/officeDocument/2006/relationships/image" Target="../media/image1601.svg"/><Relationship Id="rId14" Type="http://schemas.openxmlformats.org/officeDocument/2006/relationships/image" Target="../media/image1606.png"/><Relationship Id="rId22" Type="http://schemas.openxmlformats.org/officeDocument/2006/relationships/image" Target="../media/image1614.png"/><Relationship Id="rId27" Type="http://schemas.openxmlformats.org/officeDocument/2006/relationships/image" Target="../media/image1619.svg"/><Relationship Id="rId30" Type="http://schemas.openxmlformats.org/officeDocument/2006/relationships/image" Target="../media/image1622.png"/><Relationship Id="rId35" Type="http://schemas.openxmlformats.org/officeDocument/2006/relationships/image" Target="../media/image1627.svg"/><Relationship Id="rId8" Type="http://schemas.openxmlformats.org/officeDocument/2006/relationships/image" Target="../media/image1600.png"/><Relationship Id="rId3" Type="http://schemas.openxmlformats.org/officeDocument/2006/relationships/image" Target="../media/image1595.svg"/><Relationship Id="rId12" Type="http://schemas.openxmlformats.org/officeDocument/2006/relationships/image" Target="../media/image1604.png"/><Relationship Id="rId17" Type="http://schemas.openxmlformats.org/officeDocument/2006/relationships/image" Target="../media/image1609.svg"/><Relationship Id="rId25" Type="http://schemas.openxmlformats.org/officeDocument/2006/relationships/image" Target="../media/image1617.svg"/><Relationship Id="rId33" Type="http://schemas.openxmlformats.org/officeDocument/2006/relationships/image" Target="../media/image1625.svg"/><Relationship Id="rId38" Type="http://schemas.openxmlformats.org/officeDocument/2006/relationships/image" Target="../media/image16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3" Type="http://schemas.openxmlformats.org/officeDocument/2006/relationships/image" Target="../media/image1645.svg"/><Relationship Id="rId18" Type="http://schemas.openxmlformats.org/officeDocument/2006/relationships/image" Target="../media/image1650.png"/><Relationship Id="rId26" Type="http://schemas.openxmlformats.org/officeDocument/2006/relationships/image" Target="../media/image1656.png"/><Relationship Id="rId39" Type="http://schemas.openxmlformats.org/officeDocument/2006/relationships/image" Target="../media/image1669.svg"/><Relationship Id="rId21" Type="http://schemas.openxmlformats.org/officeDocument/2006/relationships/image" Target="../media/image1653.svg"/><Relationship Id="rId34" Type="http://schemas.openxmlformats.org/officeDocument/2006/relationships/image" Target="../media/image1664.png"/><Relationship Id="rId42" Type="http://schemas.openxmlformats.org/officeDocument/2006/relationships/image" Target="../media/image1672.png"/><Relationship Id="rId47" Type="http://schemas.openxmlformats.org/officeDocument/2006/relationships/image" Target="../media/image1677.svg"/><Relationship Id="rId7" Type="http://schemas.openxmlformats.org/officeDocument/2006/relationships/image" Target="../media/image1639.svg"/><Relationship Id="rId2" Type="http://schemas.openxmlformats.org/officeDocument/2006/relationships/image" Target="../media/image1634.png"/><Relationship Id="rId16" Type="http://schemas.openxmlformats.org/officeDocument/2006/relationships/image" Target="../media/image1648.png"/><Relationship Id="rId29" Type="http://schemas.openxmlformats.org/officeDocument/2006/relationships/image" Target="../media/image1659.svg"/><Relationship Id="rId1" Type="http://schemas.openxmlformats.org/officeDocument/2006/relationships/slideLayout" Target="../slideLayouts/slideLayout57.xml"/><Relationship Id="rId6" Type="http://schemas.openxmlformats.org/officeDocument/2006/relationships/image" Target="../media/image1638.png"/><Relationship Id="rId11" Type="http://schemas.openxmlformats.org/officeDocument/2006/relationships/image" Target="../media/image1643.svg"/><Relationship Id="rId24" Type="http://schemas.openxmlformats.org/officeDocument/2006/relationships/image" Target="../media/image1654.png"/><Relationship Id="rId32" Type="http://schemas.openxmlformats.org/officeDocument/2006/relationships/image" Target="../media/image1662.png"/><Relationship Id="rId37" Type="http://schemas.openxmlformats.org/officeDocument/2006/relationships/image" Target="../media/image1667.svg"/><Relationship Id="rId40" Type="http://schemas.openxmlformats.org/officeDocument/2006/relationships/image" Target="../media/image1670.png"/><Relationship Id="rId45" Type="http://schemas.openxmlformats.org/officeDocument/2006/relationships/image" Target="../media/image1675.svg"/><Relationship Id="rId5" Type="http://schemas.openxmlformats.org/officeDocument/2006/relationships/image" Target="../media/image1637.svg"/><Relationship Id="rId15" Type="http://schemas.openxmlformats.org/officeDocument/2006/relationships/image" Target="../media/image1647.svg"/><Relationship Id="rId23" Type="http://schemas.openxmlformats.org/officeDocument/2006/relationships/image" Target="../media/image33.svg"/><Relationship Id="rId28" Type="http://schemas.openxmlformats.org/officeDocument/2006/relationships/image" Target="../media/image1658.png"/><Relationship Id="rId36" Type="http://schemas.openxmlformats.org/officeDocument/2006/relationships/image" Target="../media/image1666.png"/><Relationship Id="rId10" Type="http://schemas.openxmlformats.org/officeDocument/2006/relationships/image" Target="../media/image1642.png"/><Relationship Id="rId19" Type="http://schemas.openxmlformats.org/officeDocument/2006/relationships/image" Target="../media/image1651.svg"/><Relationship Id="rId31" Type="http://schemas.openxmlformats.org/officeDocument/2006/relationships/image" Target="../media/image1661.svg"/><Relationship Id="rId44" Type="http://schemas.openxmlformats.org/officeDocument/2006/relationships/image" Target="../media/image1674.png"/><Relationship Id="rId4" Type="http://schemas.openxmlformats.org/officeDocument/2006/relationships/image" Target="../media/image1636.png"/><Relationship Id="rId9" Type="http://schemas.openxmlformats.org/officeDocument/2006/relationships/image" Target="../media/image1641.svg"/><Relationship Id="rId14" Type="http://schemas.openxmlformats.org/officeDocument/2006/relationships/image" Target="../media/image1646.png"/><Relationship Id="rId22" Type="http://schemas.openxmlformats.org/officeDocument/2006/relationships/image" Target="../media/image32.png"/><Relationship Id="rId27" Type="http://schemas.openxmlformats.org/officeDocument/2006/relationships/image" Target="../media/image1657.svg"/><Relationship Id="rId30" Type="http://schemas.openxmlformats.org/officeDocument/2006/relationships/image" Target="../media/image1660.png"/><Relationship Id="rId35" Type="http://schemas.openxmlformats.org/officeDocument/2006/relationships/image" Target="../media/image1665.svg"/><Relationship Id="rId43" Type="http://schemas.openxmlformats.org/officeDocument/2006/relationships/image" Target="../media/image1673.svg"/><Relationship Id="rId8" Type="http://schemas.openxmlformats.org/officeDocument/2006/relationships/image" Target="../media/image1640.png"/><Relationship Id="rId3" Type="http://schemas.openxmlformats.org/officeDocument/2006/relationships/image" Target="../media/image1635.svg"/><Relationship Id="rId12" Type="http://schemas.openxmlformats.org/officeDocument/2006/relationships/image" Target="../media/image1644.png"/><Relationship Id="rId17" Type="http://schemas.openxmlformats.org/officeDocument/2006/relationships/image" Target="../media/image1649.svg"/><Relationship Id="rId25" Type="http://schemas.openxmlformats.org/officeDocument/2006/relationships/image" Target="../media/image1655.svg"/><Relationship Id="rId33" Type="http://schemas.openxmlformats.org/officeDocument/2006/relationships/image" Target="../media/image1663.svg"/><Relationship Id="rId38" Type="http://schemas.openxmlformats.org/officeDocument/2006/relationships/image" Target="../media/image1668.png"/><Relationship Id="rId46" Type="http://schemas.openxmlformats.org/officeDocument/2006/relationships/image" Target="../media/image1676.png"/><Relationship Id="rId20" Type="http://schemas.openxmlformats.org/officeDocument/2006/relationships/image" Target="../media/image1652.png"/><Relationship Id="rId41" Type="http://schemas.openxmlformats.org/officeDocument/2006/relationships/image" Target="../media/image1671.svg"/></Relationships>
</file>

<file path=ppt/slides/_rels/slide151.xml.rels><?xml version="1.0" encoding="UTF-8" standalone="yes"?>
<Relationships xmlns="http://schemas.openxmlformats.org/package/2006/relationships"><Relationship Id="rId8" Type="http://schemas.openxmlformats.org/officeDocument/2006/relationships/image" Target="../media/image1684.png"/><Relationship Id="rId13" Type="http://schemas.openxmlformats.org/officeDocument/2006/relationships/image" Target="../media/image1689.svg"/><Relationship Id="rId3" Type="http://schemas.openxmlformats.org/officeDocument/2006/relationships/image" Target="../media/image1679.svg"/><Relationship Id="rId7" Type="http://schemas.openxmlformats.org/officeDocument/2006/relationships/image" Target="../media/image1683.svg"/><Relationship Id="rId12" Type="http://schemas.openxmlformats.org/officeDocument/2006/relationships/image" Target="../media/image1688.png"/><Relationship Id="rId17" Type="http://schemas.openxmlformats.org/officeDocument/2006/relationships/image" Target="../media/image1693.svg"/><Relationship Id="rId2" Type="http://schemas.openxmlformats.org/officeDocument/2006/relationships/image" Target="../media/image1678.png"/><Relationship Id="rId16" Type="http://schemas.openxmlformats.org/officeDocument/2006/relationships/image" Target="../media/image1692.png"/><Relationship Id="rId1" Type="http://schemas.openxmlformats.org/officeDocument/2006/relationships/slideLayout" Target="../slideLayouts/slideLayout56.xml"/><Relationship Id="rId6" Type="http://schemas.openxmlformats.org/officeDocument/2006/relationships/image" Target="../media/image1682.png"/><Relationship Id="rId11" Type="http://schemas.openxmlformats.org/officeDocument/2006/relationships/image" Target="../media/image1687.svg"/><Relationship Id="rId5" Type="http://schemas.openxmlformats.org/officeDocument/2006/relationships/image" Target="../media/image1681.svg"/><Relationship Id="rId15" Type="http://schemas.openxmlformats.org/officeDocument/2006/relationships/image" Target="../media/image1691.svg"/><Relationship Id="rId10" Type="http://schemas.openxmlformats.org/officeDocument/2006/relationships/image" Target="../media/image1686.png"/><Relationship Id="rId4" Type="http://schemas.openxmlformats.org/officeDocument/2006/relationships/image" Target="../media/image1680.png"/><Relationship Id="rId9" Type="http://schemas.openxmlformats.org/officeDocument/2006/relationships/image" Target="../media/image1685.svg"/><Relationship Id="rId14" Type="http://schemas.openxmlformats.org/officeDocument/2006/relationships/image" Target="../media/image16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svg"/><Relationship Id="rId7"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Layout" Target="../slideLayouts/slideLayout4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8.svg"/><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36.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66.xml"/><Relationship Id="rId18" Type="http://schemas.openxmlformats.org/officeDocument/2006/relationships/slide" Target="slide84.xml"/><Relationship Id="rId26" Type="http://schemas.openxmlformats.org/officeDocument/2006/relationships/slide" Target="slide130.xml"/><Relationship Id="rId3" Type="http://schemas.openxmlformats.org/officeDocument/2006/relationships/slide" Target="slide45.xml"/><Relationship Id="rId21" Type="http://schemas.openxmlformats.org/officeDocument/2006/relationships/slide" Target="slide104.xml"/><Relationship Id="rId7" Type="http://schemas.openxmlformats.org/officeDocument/2006/relationships/slide" Target="slide42.xml"/><Relationship Id="rId12" Type="http://schemas.openxmlformats.org/officeDocument/2006/relationships/slide" Target="slide64.xml"/><Relationship Id="rId17" Type="http://schemas.openxmlformats.org/officeDocument/2006/relationships/slide" Target="slide82.xml"/><Relationship Id="rId25" Type="http://schemas.openxmlformats.org/officeDocument/2006/relationships/slide" Target="slide128.xml"/><Relationship Id="rId2" Type="http://schemas.openxmlformats.org/officeDocument/2006/relationships/slide" Target="slide22.xml"/><Relationship Id="rId16" Type="http://schemas.openxmlformats.org/officeDocument/2006/relationships/slide" Target="slide80.xml"/><Relationship Id="rId20" Type="http://schemas.openxmlformats.org/officeDocument/2006/relationships/slide" Target="slide93.xml"/><Relationship Id="rId29" Type="http://schemas.openxmlformats.org/officeDocument/2006/relationships/slide" Target="slide142.xml"/><Relationship Id="rId1" Type="http://schemas.openxmlformats.org/officeDocument/2006/relationships/slideLayout" Target="../slideLayouts/slideLayout40.xml"/><Relationship Id="rId6" Type="http://schemas.openxmlformats.org/officeDocument/2006/relationships/slide" Target="slide40.xml"/><Relationship Id="rId11" Type="http://schemas.openxmlformats.org/officeDocument/2006/relationships/slide" Target="slide62.xml"/><Relationship Id="rId24" Type="http://schemas.openxmlformats.org/officeDocument/2006/relationships/slide" Target="slide119.xml"/><Relationship Id="rId5" Type="http://schemas.openxmlformats.org/officeDocument/2006/relationships/slide" Target="slide35.xml"/><Relationship Id="rId15" Type="http://schemas.openxmlformats.org/officeDocument/2006/relationships/slide" Target="slide75.xml"/><Relationship Id="rId23" Type="http://schemas.openxmlformats.org/officeDocument/2006/relationships/slide" Target="slide122.xml"/><Relationship Id="rId28" Type="http://schemas.openxmlformats.org/officeDocument/2006/relationships/slide" Target="slide134.xml"/><Relationship Id="rId10" Type="http://schemas.openxmlformats.org/officeDocument/2006/relationships/slide" Target="slide60.xml"/><Relationship Id="rId19" Type="http://schemas.openxmlformats.org/officeDocument/2006/relationships/slide" Target="slide86.xml"/><Relationship Id="rId4" Type="http://schemas.openxmlformats.org/officeDocument/2006/relationships/slide" Target="slide28.xml"/><Relationship Id="rId9" Type="http://schemas.openxmlformats.org/officeDocument/2006/relationships/slide" Target="slide50.xml"/><Relationship Id="rId14" Type="http://schemas.openxmlformats.org/officeDocument/2006/relationships/slide" Target="slide69.xml"/><Relationship Id="rId22" Type="http://schemas.openxmlformats.org/officeDocument/2006/relationships/slide" Target="slide114.xml"/><Relationship Id="rId27" Type="http://schemas.openxmlformats.org/officeDocument/2006/relationships/slide" Target="slide132.xml"/><Relationship Id="rId30" Type="http://schemas.openxmlformats.org/officeDocument/2006/relationships/slide" Target="slide1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8.sv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2.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16.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9.svg"/><Relationship Id="rId15" Type="http://schemas.openxmlformats.org/officeDocument/2006/relationships/image" Target="../media/image25.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15.png"/><Relationship Id="rId19" Type="http://schemas.openxmlformats.org/officeDocument/2006/relationships/image" Target="../media/image47.svg"/><Relationship Id="rId31" Type="http://schemas.openxmlformats.org/officeDocument/2006/relationships/image" Target="../media/image59.svg"/><Relationship Id="rId4" Type="http://schemas.openxmlformats.org/officeDocument/2006/relationships/image" Target="../media/image38.png"/><Relationship Id="rId9" Type="http://schemas.openxmlformats.org/officeDocument/2006/relationships/image" Target="../media/image22.svg"/><Relationship Id="rId14" Type="http://schemas.openxmlformats.org/officeDocument/2006/relationships/image" Target="../media/image24.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4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29.svg"/><Relationship Id="rId7" Type="http://schemas.openxmlformats.org/officeDocument/2006/relationships/image" Target="../media/image83.sv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4.svg"/><Relationship Id="rId5" Type="http://schemas.openxmlformats.org/officeDocument/2006/relationships/image" Target="../media/image81.svg"/><Relationship Id="rId19" Type="http://schemas.openxmlformats.org/officeDocument/2006/relationships/image" Target="../media/image95.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56" Type="http://schemas.openxmlformats.org/officeDocument/2006/relationships/image" Target="../media/image130.png"/><Relationship Id="rId8" Type="http://schemas.openxmlformats.org/officeDocument/2006/relationships/image" Target="../media/image84.png"/><Relationship Id="rId51" Type="http://schemas.openxmlformats.org/officeDocument/2006/relationships/image" Target="../media/image127.svg"/><Relationship Id="rId3" Type="http://schemas.openxmlformats.org/officeDocument/2006/relationships/image" Target="../media/image79.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28.png"/><Relationship Id="rId1" Type="http://schemas.openxmlformats.org/officeDocument/2006/relationships/slideLayout" Target="../slideLayouts/slideLayout48.xml"/><Relationship Id="rId6" Type="http://schemas.openxmlformats.org/officeDocument/2006/relationships/image" Target="../media/image82.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 Id="rId57" Type="http://schemas.openxmlformats.org/officeDocument/2006/relationships/image" Target="../media/image131.svg"/><Relationship Id="rId10" Type="http://schemas.openxmlformats.org/officeDocument/2006/relationships/image" Target="../media/image86.pn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3.png"/></Relationships>
</file>

<file path=ppt/slides/_rels/slide27.xml.rels><?xml version="1.0" encoding="UTF-8" standalone="yes"?>
<Relationships xmlns="http://schemas.openxmlformats.org/package/2006/relationships"><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9" Type="http://schemas.openxmlformats.org/officeDocument/2006/relationships/image" Target="../media/image167.svg"/><Relationship Id="rId21" Type="http://schemas.openxmlformats.org/officeDocument/2006/relationships/image" Target="../media/image149.svg"/><Relationship Id="rId34" Type="http://schemas.openxmlformats.org/officeDocument/2006/relationships/image" Target="../media/image162.png"/><Relationship Id="rId42" Type="http://schemas.openxmlformats.org/officeDocument/2006/relationships/image" Target="../media/image170.png"/><Relationship Id="rId7" Type="http://schemas.openxmlformats.org/officeDocument/2006/relationships/image" Target="../media/image135.svg"/><Relationship Id="rId2" Type="http://schemas.openxmlformats.org/officeDocument/2006/relationships/image" Target="../media/image78.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svg"/><Relationship Id="rId41" Type="http://schemas.openxmlformats.org/officeDocument/2006/relationships/image" Target="../media/image169.sv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svg"/><Relationship Id="rId40" Type="http://schemas.openxmlformats.org/officeDocument/2006/relationships/image" Target="../media/image168.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svg"/><Relationship Id="rId30" Type="http://schemas.openxmlformats.org/officeDocument/2006/relationships/image" Target="../media/image158.png"/><Relationship Id="rId35" Type="http://schemas.openxmlformats.org/officeDocument/2006/relationships/image" Target="../media/image163.svg"/><Relationship Id="rId43" Type="http://schemas.openxmlformats.org/officeDocument/2006/relationships/image" Target="../media/image171.svg"/><Relationship Id="rId8" Type="http://schemas.openxmlformats.org/officeDocument/2006/relationships/image" Target="../media/image136.png"/><Relationship Id="rId3" Type="http://schemas.openxmlformats.org/officeDocument/2006/relationships/image" Target="../media/image79.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33" Type="http://schemas.openxmlformats.org/officeDocument/2006/relationships/image" Target="../media/image161.svg"/><Relationship Id="rId38" Type="http://schemas.openxmlformats.org/officeDocument/2006/relationships/image" Target="../media/image166.png"/></Relationships>
</file>

<file path=ppt/slides/_rels/slide28.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 Type="http://schemas.openxmlformats.org/officeDocument/2006/relationships/notesSlide" Target="../notesSlides/notesSlide7.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51.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0.xml"/><Relationship Id="rId2" Type="http://schemas.openxmlformats.org/officeDocument/2006/relationships/slide" Target="slide4.xml"/><Relationship Id="rId1" Type="http://schemas.openxmlformats.org/officeDocument/2006/relationships/slideLayout" Target="../slideLayouts/slideLayout39.xml"/><Relationship Id="rId6" Type="http://schemas.openxmlformats.org/officeDocument/2006/relationships/slide" Target="slide17.xml"/><Relationship Id="rId5" Type="http://schemas.openxmlformats.org/officeDocument/2006/relationships/slide" Target="slide25.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svg"/><Relationship Id="rId7" Type="http://schemas.openxmlformats.org/officeDocument/2006/relationships/image" Target="../media/image197.svg"/><Relationship Id="rId2" Type="http://schemas.openxmlformats.org/officeDocument/2006/relationships/image" Target="../media/image192.png"/><Relationship Id="rId1" Type="http://schemas.openxmlformats.org/officeDocument/2006/relationships/slideLayout" Target="../slideLayouts/slideLayout51.xml"/><Relationship Id="rId6" Type="http://schemas.openxmlformats.org/officeDocument/2006/relationships/image" Target="../media/image196.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svg"/></Relationships>
</file>

<file path=ppt/slides/_rels/slide31.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svg"/><Relationship Id="rId18" Type="http://schemas.openxmlformats.org/officeDocument/2006/relationships/image" Target="../media/image216.png"/><Relationship Id="rId26" Type="http://schemas.openxmlformats.org/officeDocument/2006/relationships/image" Target="../media/image224.png"/><Relationship Id="rId3" Type="http://schemas.openxmlformats.org/officeDocument/2006/relationships/image" Target="../media/image201.svg"/><Relationship Id="rId21" Type="http://schemas.openxmlformats.org/officeDocument/2006/relationships/image" Target="../media/image219.svg"/><Relationship Id="rId7" Type="http://schemas.openxmlformats.org/officeDocument/2006/relationships/image" Target="../media/image205.svg"/><Relationship Id="rId12" Type="http://schemas.openxmlformats.org/officeDocument/2006/relationships/image" Target="../media/image210.png"/><Relationship Id="rId17" Type="http://schemas.openxmlformats.org/officeDocument/2006/relationships/image" Target="../media/image215.svg"/><Relationship Id="rId25" Type="http://schemas.openxmlformats.org/officeDocument/2006/relationships/image" Target="../media/image223.sv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29" Type="http://schemas.openxmlformats.org/officeDocument/2006/relationships/image" Target="../media/image227.svg"/><Relationship Id="rId1" Type="http://schemas.openxmlformats.org/officeDocument/2006/relationships/slideLayout" Target="../slideLayouts/slideLayout51.xml"/><Relationship Id="rId6" Type="http://schemas.openxmlformats.org/officeDocument/2006/relationships/image" Target="../media/image204.png"/><Relationship Id="rId11" Type="http://schemas.openxmlformats.org/officeDocument/2006/relationships/image" Target="../media/image209.svg"/><Relationship Id="rId24" Type="http://schemas.openxmlformats.org/officeDocument/2006/relationships/image" Target="../media/image222.png"/><Relationship Id="rId5" Type="http://schemas.openxmlformats.org/officeDocument/2006/relationships/image" Target="../media/image203.svg"/><Relationship Id="rId15" Type="http://schemas.openxmlformats.org/officeDocument/2006/relationships/image" Target="../media/image213.svg"/><Relationship Id="rId23" Type="http://schemas.openxmlformats.org/officeDocument/2006/relationships/image" Target="../media/image221.svg"/><Relationship Id="rId28" Type="http://schemas.openxmlformats.org/officeDocument/2006/relationships/image" Target="../media/image226.png"/><Relationship Id="rId10" Type="http://schemas.openxmlformats.org/officeDocument/2006/relationships/image" Target="../media/image208.png"/><Relationship Id="rId19" Type="http://schemas.openxmlformats.org/officeDocument/2006/relationships/image" Target="../media/image217.svg"/><Relationship Id="rId31" Type="http://schemas.openxmlformats.org/officeDocument/2006/relationships/image" Target="../media/image229.svg"/><Relationship Id="rId4" Type="http://schemas.openxmlformats.org/officeDocument/2006/relationships/image" Target="../media/image202.png"/><Relationship Id="rId9" Type="http://schemas.openxmlformats.org/officeDocument/2006/relationships/image" Target="../media/image207.svg"/><Relationship Id="rId14" Type="http://schemas.openxmlformats.org/officeDocument/2006/relationships/image" Target="../media/image212.png"/><Relationship Id="rId22" Type="http://schemas.openxmlformats.org/officeDocument/2006/relationships/image" Target="../media/image220.png"/><Relationship Id="rId27" Type="http://schemas.openxmlformats.org/officeDocument/2006/relationships/image" Target="../media/image225.svg"/><Relationship Id="rId30" Type="http://schemas.openxmlformats.org/officeDocument/2006/relationships/image" Target="../media/image228.png"/></Relationships>
</file>

<file path=ppt/slides/_rels/slide3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29.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28.png"/><Relationship Id="rId1" Type="http://schemas.openxmlformats.org/officeDocument/2006/relationships/slideLayout" Target="../slideLayouts/slideLayout51.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51.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4.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svg"/><Relationship Id="rId3" Type="http://schemas.openxmlformats.org/officeDocument/2006/relationships/image" Target="../media/image265.svg"/><Relationship Id="rId7" Type="http://schemas.openxmlformats.org/officeDocument/2006/relationships/image" Target="../media/image269.svg"/><Relationship Id="rId12" Type="http://schemas.openxmlformats.org/officeDocument/2006/relationships/image" Target="../media/image274.png"/><Relationship Id="rId17" Type="http://schemas.openxmlformats.org/officeDocument/2006/relationships/image" Target="../media/image279.svg"/><Relationship Id="rId2" Type="http://schemas.openxmlformats.org/officeDocument/2006/relationships/image" Target="../media/image264.png"/><Relationship Id="rId16" Type="http://schemas.openxmlformats.org/officeDocument/2006/relationships/image" Target="../media/image278.png"/><Relationship Id="rId1" Type="http://schemas.openxmlformats.org/officeDocument/2006/relationships/slideLayout" Target="../slideLayouts/slideLayout51.xml"/><Relationship Id="rId6" Type="http://schemas.openxmlformats.org/officeDocument/2006/relationships/image" Target="../media/image268.png"/><Relationship Id="rId11" Type="http://schemas.openxmlformats.org/officeDocument/2006/relationships/image" Target="../media/image273.svg"/><Relationship Id="rId5" Type="http://schemas.openxmlformats.org/officeDocument/2006/relationships/image" Target="../media/image267.svg"/><Relationship Id="rId15" Type="http://schemas.openxmlformats.org/officeDocument/2006/relationships/image" Target="../media/image277.sv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svg"/><Relationship Id="rId14" Type="http://schemas.openxmlformats.org/officeDocument/2006/relationships/image" Target="../media/image276.png"/></Relationships>
</file>

<file path=ppt/slides/_rels/slide35.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54.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7.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5" Type="http://schemas.openxmlformats.org/officeDocument/2006/relationships/image" Target="../media/image325.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54.xml"/><Relationship Id="rId6" Type="http://schemas.openxmlformats.org/officeDocument/2006/relationships/image" Target="../media/image306.png"/><Relationship Id="rId11" Type="http://schemas.openxmlformats.org/officeDocument/2006/relationships/image" Target="../media/image311.svg"/><Relationship Id="rId24" Type="http://schemas.openxmlformats.org/officeDocument/2006/relationships/image" Target="../media/image324.pn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38.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svg"/><Relationship Id="rId7" Type="http://schemas.openxmlformats.org/officeDocument/2006/relationships/image" Target="../media/image331.svg"/><Relationship Id="rId2" Type="http://schemas.openxmlformats.org/officeDocument/2006/relationships/image" Target="../media/image326.png"/><Relationship Id="rId1" Type="http://schemas.openxmlformats.org/officeDocument/2006/relationships/slideLayout" Target="../slideLayouts/slideLayout54.xml"/><Relationship Id="rId6" Type="http://schemas.openxmlformats.org/officeDocument/2006/relationships/image" Target="../media/image330.png"/><Relationship Id="rId11" Type="http://schemas.openxmlformats.org/officeDocument/2006/relationships/image" Target="../media/image335.svg"/><Relationship Id="rId5" Type="http://schemas.openxmlformats.org/officeDocument/2006/relationships/image" Target="../media/image329.svg"/><Relationship Id="rId10" Type="http://schemas.openxmlformats.org/officeDocument/2006/relationships/image" Target="../media/image334.png"/><Relationship Id="rId4" Type="http://schemas.openxmlformats.org/officeDocument/2006/relationships/image" Target="../media/image328.png"/><Relationship Id="rId9" Type="http://schemas.openxmlformats.org/officeDocument/2006/relationships/image" Target="../media/image333.svg"/></Relationships>
</file>

<file path=ppt/slides/_rels/slide39.xml.rels><?xml version="1.0" encoding="UTF-8" standalone="yes"?>
<Relationships xmlns="http://schemas.openxmlformats.org/package/2006/relationships"><Relationship Id="rId3" Type="http://schemas.openxmlformats.org/officeDocument/2006/relationships/image" Target="../media/image337.svg"/><Relationship Id="rId2" Type="http://schemas.openxmlformats.org/officeDocument/2006/relationships/image" Target="../media/image336.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9.svg"/><Relationship Id="rId2" Type="http://schemas.openxmlformats.org/officeDocument/2006/relationships/image" Target="../media/image338.png"/><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image" Target="../media/image341.svg"/><Relationship Id="rId7" Type="http://schemas.openxmlformats.org/officeDocument/2006/relationships/image" Target="../media/image345.svg"/><Relationship Id="rId2" Type="http://schemas.openxmlformats.org/officeDocument/2006/relationships/image" Target="../media/image340.png"/><Relationship Id="rId1" Type="http://schemas.openxmlformats.org/officeDocument/2006/relationships/slideLayout" Target="../slideLayouts/slideLayout61.xml"/><Relationship Id="rId6" Type="http://schemas.openxmlformats.org/officeDocument/2006/relationships/image" Target="../media/image344.png"/><Relationship Id="rId5" Type="http://schemas.openxmlformats.org/officeDocument/2006/relationships/image" Target="../media/image343.svg"/><Relationship Id="rId4" Type="http://schemas.openxmlformats.org/officeDocument/2006/relationships/image" Target="../media/image342.png"/></Relationships>
</file>

<file path=ppt/slides/_rels/slide42.xml.rels><?xml version="1.0" encoding="UTF-8" standalone="yes"?>
<Relationships xmlns="http://schemas.openxmlformats.org/package/2006/relationships"><Relationship Id="rId3" Type="http://schemas.openxmlformats.org/officeDocument/2006/relationships/image" Target="../media/image347.svg"/><Relationship Id="rId2" Type="http://schemas.openxmlformats.org/officeDocument/2006/relationships/image" Target="../media/image346.png"/><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svg"/><Relationship Id="rId7" Type="http://schemas.openxmlformats.org/officeDocument/2006/relationships/image" Target="../media/image353.svg"/><Relationship Id="rId2" Type="http://schemas.openxmlformats.org/officeDocument/2006/relationships/image" Target="../media/image348.png"/><Relationship Id="rId1" Type="http://schemas.openxmlformats.org/officeDocument/2006/relationships/slideLayout" Target="../slideLayouts/slideLayout64.xml"/><Relationship Id="rId6" Type="http://schemas.openxmlformats.org/officeDocument/2006/relationships/image" Target="../media/image352.png"/><Relationship Id="rId5" Type="http://schemas.openxmlformats.org/officeDocument/2006/relationships/image" Target="../media/image351.svg"/><Relationship Id="rId4" Type="http://schemas.openxmlformats.org/officeDocument/2006/relationships/image" Target="../media/image350.png"/><Relationship Id="rId9" Type="http://schemas.openxmlformats.org/officeDocument/2006/relationships/image" Target="../media/image355.svg"/></Relationships>
</file>

<file path=ppt/slides/_rels/slide44.xml.rels><?xml version="1.0" encoding="UTF-8" standalone="yes"?>
<Relationships xmlns="http://schemas.openxmlformats.org/package/2006/relationships"><Relationship Id="rId8" Type="http://schemas.openxmlformats.org/officeDocument/2006/relationships/image" Target="../media/image362.png"/><Relationship Id="rId13" Type="http://schemas.openxmlformats.org/officeDocument/2006/relationships/image" Target="../media/image367.svg"/><Relationship Id="rId3" Type="http://schemas.openxmlformats.org/officeDocument/2006/relationships/image" Target="../media/image357.svg"/><Relationship Id="rId7" Type="http://schemas.openxmlformats.org/officeDocument/2006/relationships/image" Target="../media/image361.svg"/><Relationship Id="rId12" Type="http://schemas.openxmlformats.org/officeDocument/2006/relationships/image" Target="../media/image366.png"/><Relationship Id="rId2" Type="http://schemas.openxmlformats.org/officeDocument/2006/relationships/image" Target="../media/image356.png"/><Relationship Id="rId1" Type="http://schemas.openxmlformats.org/officeDocument/2006/relationships/slideLayout" Target="../slideLayouts/slideLayout64.xml"/><Relationship Id="rId6" Type="http://schemas.openxmlformats.org/officeDocument/2006/relationships/image" Target="../media/image360.png"/><Relationship Id="rId11" Type="http://schemas.openxmlformats.org/officeDocument/2006/relationships/image" Target="../media/image365.svg"/><Relationship Id="rId5" Type="http://schemas.openxmlformats.org/officeDocument/2006/relationships/image" Target="../media/image359.svg"/><Relationship Id="rId10" Type="http://schemas.openxmlformats.org/officeDocument/2006/relationships/image" Target="../media/image364.png"/><Relationship Id="rId4" Type="http://schemas.openxmlformats.org/officeDocument/2006/relationships/image" Target="../media/image358.png"/><Relationship Id="rId9" Type="http://schemas.openxmlformats.org/officeDocument/2006/relationships/image" Target="../media/image363.svg"/></Relationships>
</file>

<file path=ppt/slides/_rels/slide45.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9.svg"/><Relationship Id="rId7" Type="http://schemas.openxmlformats.org/officeDocument/2006/relationships/image" Target="../media/image370.svg"/><Relationship Id="rId2" Type="http://schemas.openxmlformats.org/officeDocument/2006/relationships/image" Target="../media/image368.png"/><Relationship Id="rId1" Type="http://schemas.openxmlformats.org/officeDocument/2006/relationships/slideLayout" Target="../slideLayouts/slideLayout64.xml"/><Relationship Id="rId6" Type="http://schemas.openxmlformats.org/officeDocument/2006/relationships/image" Target="../media/image366.png"/><Relationship Id="rId5" Type="http://schemas.openxmlformats.org/officeDocument/2006/relationships/image" Target="../media/image359.svg"/><Relationship Id="rId4" Type="http://schemas.openxmlformats.org/officeDocument/2006/relationships/image" Target="../media/image358.png"/><Relationship Id="rId9" Type="http://schemas.openxmlformats.org/officeDocument/2006/relationships/image" Target="../media/image372.svg"/></Relationships>
</file>

<file path=ppt/slides/_rels/slide46.xml.rels><?xml version="1.0" encoding="UTF-8" standalone="yes"?>
<Relationships xmlns="http://schemas.openxmlformats.org/package/2006/relationships"><Relationship Id="rId3" Type="http://schemas.openxmlformats.org/officeDocument/2006/relationships/image" Target="../media/image374.svg"/><Relationship Id="rId2" Type="http://schemas.openxmlformats.org/officeDocument/2006/relationships/image" Target="../media/image373.png"/><Relationship Id="rId1" Type="http://schemas.openxmlformats.org/officeDocument/2006/relationships/slideLayout" Target="../slideLayouts/slideLayout64.xml"/><Relationship Id="rId5" Type="http://schemas.openxmlformats.org/officeDocument/2006/relationships/image" Target="../media/image376.svg"/><Relationship Id="rId4" Type="http://schemas.openxmlformats.org/officeDocument/2006/relationships/image" Target="../media/image375.png"/></Relationships>
</file>

<file path=ppt/slides/_rels/slide47.xml.rels><?xml version="1.0" encoding="UTF-8" standalone="yes"?>
<Relationships xmlns="http://schemas.openxmlformats.org/package/2006/relationships"><Relationship Id="rId3" Type="http://schemas.openxmlformats.org/officeDocument/2006/relationships/image" Target="../media/image378.svg"/><Relationship Id="rId2" Type="http://schemas.openxmlformats.org/officeDocument/2006/relationships/image" Target="../media/image377.png"/><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svg"/><Relationship Id="rId7" Type="http://schemas.openxmlformats.org/officeDocument/2006/relationships/image" Target="../media/image384.svg"/><Relationship Id="rId2" Type="http://schemas.openxmlformats.org/officeDocument/2006/relationships/image" Target="../media/image379.png"/><Relationship Id="rId1" Type="http://schemas.openxmlformats.org/officeDocument/2006/relationships/slideLayout" Target="../slideLayouts/slideLayout56.xml"/><Relationship Id="rId6" Type="http://schemas.openxmlformats.org/officeDocument/2006/relationships/image" Target="../media/image383.png"/><Relationship Id="rId5" Type="http://schemas.openxmlformats.org/officeDocument/2006/relationships/image" Target="../media/image382.svg"/><Relationship Id="rId4" Type="http://schemas.openxmlformats.org/officeDocument/2006/relationships/image" Target="../media/image381.png"/><Relationship Id="rId9" Type="http://schemas.openxmlformats.org/officeDocument/2006/relationships/image" Target="../media/image386.svg"/></Relationships>
</file>

<file path=ppt/slides/_rels/slide49.xml.rels><?xml version="1.0" encoding="UTF-8" standalone="yes"?>
<Relationships xmlns="http://schemas.openxmlformats.org/package/2006/relationships"><Relationship Id="rId3" Type="http://schemas.openxmlformats.org/officeDocument/2006/relationships/image" Target="../media/image388.svg"/><Relationship Id="rId7" Type="http://schemas.openxmlformats.org/officeDocument/2006/relationships/image" Target="../media/image392.svg"/><Relationship Id="rId2" Type="http://schemas.openxmlformats.org/officeDocument/2006/relationships/image" Target="../media/image387.png"/><Relationship Id="rId1" Type="http://schemas.openxmlformats.org/officeDocument/2006/relationships/slideLayout" Target="../slideLayouts/slideLayout56.xml"/><Relationship Id="rId6" Type="http://schemas.openxmlformats.org/officeDocument/2006/relationships/image" Target="../media/image391.png"/><Relationship Id="rId5" Type="http://schemas.openxmlformats.org/officeDocument/2006/relationships/image" Target="../media/image390.svg"/><Relationship Id="rId4" Type="http://schemas.openxmlformats.org/officeDocument/2006/relationships/image" Target="../media/image389.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394.svg"/><Relationship Id="rId2" Type="http://schemas.openxmlformats.org/officeDocument/2006/relationships/image" Target="../media/image393.png"/><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8" Type="http://schemas.openxmlformats.org/officeDocument/2006/relationships/image" Target="../media/image398.svg"/><Relationship Id="rId13" Type="http://schemas.openxmlformats.org/officeDocument/2006/relationships/image" Target="../media/image403.png"/><Relationship Id="rId18" Type="http://schemas.openxmlformats.org/officeDocument/2006/relationships/image" Target="../media/image405.png"/><Relationship Id="rId3" Type="http://schemas.openxmlformats.org/officeDocument/2006/relationships/image" Target="../media/image9.png"/><Relationship Id="rId21" Type="http://schemas.openxmlformats.org/officeDocument/2006/relationships/image" Target="../media/image408.svg"/><Relationship Id="rId7" Type="http://schemas.openxmlformats.org/officeDocument/2006/relationships/image" Target="../media/image397.png"/><Relationship Id="rId12" Type="http://schemas.openxmlformats.org/officeDocument/2006/relationships/image" Target="../media/image402.svg"/><Relationship Id="rId17" Type="http://schemas.openxmlformats.org/officeDocument/2006/relationships/hyperlink" Target="https://aws.amazon.com/ec2/instance-types/" TargetMode="External"/><Relationship Id="rId25" Type="http://schemas.openxmlformats.org/officeDocument/2006/relationships/image" Target="../media/image412.svg"/><Relationship Id="rId2" Type="http://schemas.openxmlformats.org/officeDocument/2006/relationships/notesSlide" Target="../notesSlides/notesSlide8.xml"/><Relationship Id="rId16" Type="http://schemas.openxmlformats.org/officeDocument/2006/relationships/image" Target="../media/image12.svg"/><Relationship Id="rId20" Type="http://schemas.openxmlformats.org/officeDocument/2006/relationships/image" Target="../media/image407.png"/><Relationship Id="rId1" Type="http://schemas.openxmlformats.org/officeDocument/2006/relationships/slideLayout" Target="../slideLayouts/slideLayout62.xml"/><Relationship Id="rId6" Type="http://schemas.openxmlformats.org/officeDocument/2006/relationships/image" Target="../media/image396.svg"/><Relationship Id="rId11" Type="http://schemas.openxmlformats.org/officeDocument/2006/relationships/image" Target="../media/image401.png"/><Relationship Id="rId24" Type="http://schemas.openxmlformats.org/officeDocument/2006/relationships/image" Target="../media/image411.png"/><Relationship Id="rId5" Type="http://schemas.openxmlformats.org/officeDocument/2006/relationships/image" Target="../media/image395.png"/><Relationship Id="rId15" Type="http://schemas.openxmlformats.org/officeDocument/2006/relationships/image" Target="../media/image11.png"/><Relationship Id="rId23" Type="http://schemas.openxmlformats.org/officeDocument/2006/relationships/image" Target="../media/image410.svg"/><Relationship Id="rId10" Type="http://schemas.openxmlformats.org/officeDocument/2006/relationships/image" Target="../media/image400.svg"/><Relationship Id="rId19" Type="http://schemas.openxmlformats.org/officeDocument/2006/relationships/image" Target="../media/image406.svg"/><Relationship Id="rId4" Type="http://schemas.openxmlformats.org/officeDocument/2006/relationships/image" Target="../media/image10.svg"/><Relationship Id="rId9" Type="http://schemas.openxmlformats.org/officeDocument/2006/relationships/image" Target="../media/image399.png"/><Relationship Id="rId14" Type="http://schemas.openxmlformats.org/officeDocument/2006/relationships/image" Target="../media/image404.svg"/><Relationship Id="rId22" Type="http://schemas.openxmlformats.org/officeDocument/2006/relationships/image" Target="../media/image409.png"/></Relationships>
</file>

<file path=ppt/slides/_rels/slide5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22.svg"/><Relationship Id="rId3" Type="http://schemas.openxmlformats.org/officeDocument/2006/relationships/image" Target="../media/image414.svg"/><Relationship Id="rId7" Type="http://schemas.openxmlformats.org/officeDocument/2006/relationships/image" Target="../media/image418.svg"/><Relationship Id="rId12" Type="http://schemas.openxmlformats.org/officeDocument/2006/relationships/image" Target="../media/image421.png"/><Relationship Id="rId2" Type="http://schemas.openxmlformats.org/officeDocument/2006/relationships/image" Target="../media/image413.png"/><Relationship Id="rId1" Type="http://schemas.openxmlformats.org/officeDocument/2006/relationships/slideLayout" Target="../slideLayouts/slideLayout61.xml"/><Relationship Id="rId6" Type="http://schemas.openxmlformats.org/officeDocument/2006/relationships/image" Target="../media/image417.png"/><Relationship Id="rId11" Type="http://schemas.openxmlformats.org/officeDocument/2006/relationships/image" Target="../media/image420.svg"/><Relationship Id="rId5" Type="http://schemas.openxmlformats.org/officeDocument/2006/relationships/image" Target="../media/image416.svg"/><Relationship Id="rId15" Type="http://schemas.openxmlformats.org/officeDocument/2006/relationships/image" Target="../media/image18.svg"/><Relationship Id="rId10" Type="http://schemas.openxmlformats.org/officeDocument/2006/relationships/image" Target="../media/image419.png"/><Relationship Id="rId4" Type="http://schemas.openxmlformats.org/officeDocument/2006/relationships/image" Target="../media/image415.png"/><Relationship Id="rId9" Type="http://schemas.openxmlformats.org/officeDocument/2006/relationships/image" Target="../media/image31.svg"/><Relationship Id="rId14" Type="http://schemas.openxmlformats.org/officeDocument/2006/relationships/image" Target="../media/image17.png"/></Relationships>
</file>

<file path=ppt/slides/_rels/slide53.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svg"/><Relationship Id="rId7" Type="http://schemas.openxmlformats.org/officeDocument/2006/relationships/image" Target="../media/image428.svg"/><Relationship Id="rId2" Type="http://schemas.openxmlformats.org/officeDocument/2006/relationships/image" Target="../media/image423.png"/><Relationship Id="rId1" Type="http://schemas.openxmlformats.org/officeDocument/2006/relationships/slideLayout" Target="../slideLayouts/slideLayout61.xml"/><Relationship Id="rId6" Type="http://schemas.openxmlformats.org/officeDocument/2006/relationships/image" Target="../media/image427.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430.svg"/></Relationships>
</file>

<file path=ppt/slides/_rels/slide54.xml.rels><?xml version="1.0" encoding="UTF-8" standalone="yes"?>
<Relationships xmlns="http://schemas.openxmlformats.org/package/2006/relationships"><Relationship Id="rId8" Type="http://schemas.openxmlformats.org/officeDocument/2006/relationships/image" Target="../media/image436.svg"/><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image" Target="../media/image434.svg"/><Relationship Id="rId5" Type="http://schemas.openxmlformats.org/officeDocument/2006/relationships/image" Target="../media/image433.png"/><Relationship Id="rId10" Type="http://schemas.openxmlformats.org/officeDocument/2006/relationships/image" Target="../media/image438.svg"/><Relationship Id="rId4" Type="http://schemas.openxmlformats.org/officeDocument/2006/relationships/image" Target="../media/image432.svg"/><Relationship Id="rId9" Type="http://schemas.openxmlformats.org/officeDocument/2006/relationships/image" Target="../media/image437.png"/></Relationships>
</file>

<file path=ppt/slides/_rels/slide55.xml.rels><?xml version="1.0" encoding="UTF-8" standalone="yes"?>
<Relationships xmlns="http://schemas.openxmlformats.org/package/2006/relationships"><Relationship Id="rId8" Type="http://schemas.openxmlformats.org/officeDocument/2006/relationships/image" Target="../media/image445.png"/><Relationship Id="rId3" Type="http://schemas.openxmlformats.org/officeDocument/2006/relationships/image" Target="../media/image440.svg"/><Relationship Id="rId7" Type="http://schemas.openxmlformats.org/officeDocument/2006/relationships/image" Target="../media/image444.svg"/><Relationship Id="rId2" Type="http://schemas.openxmlformats.org/officeDocument/2006/relationships/image" Target="../media/image439.png"/><Relationship Id="rId1" Type="http://schemas.openxmlformats.org/officeDocument/2006/relationships/slideLayout" Target="../slideLayouts/slideLayout61.xml"/><Relationship Id="rId6" Type="http://schemas.openxmlformats.org/officeDocument/2006/relationships/image" Target="../media/image443.png"/><Relationship Id="rId5" Type="http://schemas.openxmlformats.org/officeDocument/2006/relationships/image" Target="../media/image442.svg"/><Relationship Id="rId4" Type="http://schemas.openxmlformats.org/officeDocument/2006/relationships/image" Target="../media/image441.png"/><Relationship Id="rId9" Type="http://schemas.openxmlformats.org/officeDocument/2006/relationships/image" Target="../media/image446.svg"/></Relationships>
</file>

<file path=ppt/slides/_rels/slide56.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48.svg"/><Relationship Id="rId7" Type="http://schemas.openxmlformats.org/officeDocument/2006/relationships/image" Target="../media/image452.svg"/><Relationship Id="rId2" Type="http://schemas.openxmlformats.org/officeDocument/2006/relationships/image" Target="../media/image447.png"/><Relationship Id="rId1" Type="http://schemas.openxmlformats.org/officeDocument/2006/relationships/slideLayout" Target="../slideLayouts/slideLayout61.xml"/><Relationship Id="rId6" Type="http://schemas.openxmlformats.org/officeDocument/2006/relationships/image" Target="../media/image451.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54.svg"/></Relationships>
</file>

<file path=ppt/slides/_rels/slide57.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56.svg"/><Relationship Id="rId7" Type="http://schemas.openxmlformats.org/officeDocument/2006/relationships/image" Target="../media/image460.svg"/><Relationship Id="rId2" Type="http://schemas.openxmlformats.org/officeDocument/2006/relationships/image" Target="../media/image455.png"/><Relationship Id="rId1" Type="http://schemas.openxmlformats.org/officeDocument/2006/relationships/slideLayout" Target="../slideLayouts/slideLayout61.xml"/><Relationship Id="rId6" Type="http://schemas.openxmlformats.org/officeDocument/2006/relationships/image" Target="../media/image459.png"/><Relationship Id="rId5" Type="http://schemas.openxmlformats.org/officeDocument/2006/relationships/image" Target="../media/image458.svg"/><Relationship Id="rId4" Type="http://schemas.openxmlformats.org/officeDocument/2006/relationships/image" Target="../media/image457.png"/><Relationship Id="rId9" Type="http://schemas.openxmlformats.org/officeDocument/2006/relationships/image" Target="../media/image462.svg"/></Relationships>
</file>

<file path=ppt/slides/_rels/slide58.xml.rels><?xml version="1.0" encoding="UTF-8" standalone="yes"?>
<Relationships xmlns="http://schemas.openxmlformats.org/package/2006/relationships"><Relationship Id="rId8" Type="http://schemas.openxmlformats.org/officeDocument/2006/relationships/image" Target="../media/image469.png"/><Relationship Id="rId3" Type="http://schemas.openxmlformats.org/officeDocument/2006/relationships/image" Target="../media/image464.svg"/><Relationship Id="rId7" Type="http://schemas.openxmlformats.org/officeDocument/2006/relationships/image" Target="../media/image468.svg"/><Relationship Id="rId2" Type="http://schemas.openxmlformats.org/officeDocument/2006/relationships/image" Target="../media/image463.png"/><Relationship Id="rId1" Type="http://schemas.openxmlformats.org/officeDocument/2006/relationships/slideLayout" Target="../slideLayouts/slideLayout61.xml"/><Relationship Id="rId6" Type="http://schemas.openxmlformats.org/officeDocument/2006/relationships/image" Target="../media/image467.png"/><Relationship Id="rId5" Type="http://schemas.openxmlformats.org/officeDocument/2006/relationships/image" Target="../media/image466.svg"/><Relationship Id="rId4" Type="http://schemas.openxmlformats.org/officeDocument/2006/relationships/image" Target="../media/image465.png"/><Relationship Id="rId9" Type="http://schemas.openxmlformats.org/officeDocument/2006/relationships/image" Target="../media/image470.svg"/></Relationships>
</file>

<file path=ppt/slides/_rels/slide59.xml.rels><?xml version="1.0" encoding="UTF-8" standalone="yes"?>
<Relationships xmlns="http://schemas.openxmlformats.org/package/2006/relationships"><Relationship Id="rId3" Type="http://schemas.openxmlformats.org/officeDocument/2006/relationships/image" Target="../media/image472.svg"/><Relationship Id="rId2" Type="http://schemas.openxmlformats.org/officeDocument/2006/relationships/image" Target="../media/image471.png"/><Relationship Id="rId1" Type="http://schemas.openxmlformats.org/officeDocument/2006/relationships/slideLayout" Target="../slideLayouts/slideLayout61.xml"/><Relationship Id="rId5" Type="http://schemas.openxmlformats.org/officeDocument/2006/relationships/image" Target="../media/image474.svg"/><Relationship Id="rId4" Type="http://schemas.openxmlformats.org/officeDocument/2006/relationships/image" Target="../media/image473.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1.xml"/><Relationship Id="rId4" Type="http://schemas.openxmlformats.org/officeDocument/2006/relationships/slide" Target="slide17.xml"/></Relationships>
</file>

<file path=ppt/slides/_rels/slide60.xml.rels><?xml version="1.0" encoding="UTF-8" standalone="yes"?>
<Relationships xmlns="http://schemas.openxmlformats.org/package/2006/relationships"><Relationship Id="rId3" Type="http://schemas.openxmlformats.org/officeDocument/2006/relationships/image" Target="../media/image476.svg"/><Relationship Id="rId2" Type="http://schemas.openxmlformats.org/officeDocument/2006/relationships/image" Target="../media/image475.png"/><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357.svg"/><Relationship Id="rId2" Type="http://schemas.openxmlformats.org/officeDocument/2006/relationships/image" Target="../media/image356.png"/><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3" Type="http://schemas.openxmlformats.org/officeDocument/2006/relationships/image" Target="../media/image478.svg"/><Relationship Id="rId2" Type="http://schemas.openxmlformats.org/officeDocument/2006/relationships/image" Target="../media/image477.png"/><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8" Type="http://schemas.openxmlformats.org/officeDocument/2006/relationships/image" Target="../media/image485.png"/><Relationship Id="rId13" Type="http://schemas.openxmlformats.org/officeDocument/2006/relationships/image" Target="../media/image490.svg"/><Relationship Id="rId18" Type="http://schemas.openxmlformats.org/officeDocument/2006/relationships/image" Target="../media/image495.png"/><Relationship Id="rId26" Type="http://schemas.openxmlformats.org/officeDocument/2006/relationships/image" Target="../media/image503.png"/><Relationship Id="rId3" Type="http://schemas.openxmlformats.org/officeDocument/2006/relationships/image" Target="../media/image480.svg"/><Relationship Id="rId21" Type="http://schemas.openxmlformats.org/officeDocument/2006/relationships/image" Target="../media/image498.svg"/><Relationship Id="rId7" Type="http://schemas.openxmlformats.org/officeDocument/2006/relationships/image" Target="../media/image484.svg"/><Relationship Id="rId12" Type="http://schemas.openxmlformats.org/officeDocument/2006/relationships/image" Target="../media/image489.png"/><Relationship Id="rId17" Type="http://schemas.openxmlformats.org/officeDocument/2006/relationships/image" Target="../media/image494.svg"/><Relationship Id="rId25" Type="http://schemas.openxmlformats.org/officeDocument/2006/relationships/image" Target="../media/image502.svg"/><Relationship Id="rId2" Type="http://schemas.openxmlformats.org/officeDocument/2006/relationships/image" Target="../media/image479.png"/><Relationship Id="rId16" Type="http://schemas.openxmlformats.org/officeDocument/2006/relationships/image" Target="../media/image493.png"/><Relationship Id="rId20" Type="http://schemas.openxmlformats.org/officeDocument/2006/relationships/image" Target="../media/image497.png"/><Relationship Id="rId29" Type="http://schemas.openxmlformats.org/officeDocument/2006/relationships/image" Target="../media/image506.svg"/><Relationship Id="rId1" Type="http://schemas.openxmlformats.org/officeDocument/2006/relationships/slideLayout" Target="../slideLayouts/slideLayout61.xml"/><Relationship Id="rId6" Type="http://schemas.openxmlformats.org/officeDocument/2006/relationships/image" Target="../media/image483.png"/><Relationship Id="rId11" Type="http://schemas.openxmlformats.org/officeDocument/2006/relationships/image" Target="../media/image488.svg"/><Relationship Id="rId24" Type="http://schemas.openxmlformats.org/officeDocument/2006/relationships/image" Target="../media/image501.png"/><Relationship Id="rId5" Type="http://schemas.openxmlformats.org/officeDocument/2006/relationships/image" Target="../media/image482.svg"/><Relationship Id="rId15" Type="http://schemas.openxmlformats.org/officeDocument/2006/relationships/image" Target="../media/image492.svg"/><Relationship Id="rId23" Type="http://schemas.openxmlformats.org/officeDocument/2006/relationships/image" Target="../media/image500.svg"/><Relationship Id="rId28" Type="http://schemas.openxmlformats.org/officeDocument/2006/relationships/image" Target="../media/image505.png"/><Relationship Id="rId10" Type="http://schemas.openxmlformats.org/officeDocument/2006/relationships/image" Target="../media/image487.png"/><Relationship Id="rId19" Type="http://schemas.openxmlformats.org/officeDocument/2006/relationships/image" Target="../media/image496.svg"/><Relationship Id="rId4" Type="http://schemas.openxmlformats.org/officeDocument/2006/relationships/image" Target="../media/image481.png"/><Relationship Id="rId9" Type="http://schemas.openxmlformats.org/officeDocument/2006/relationships/image" Target="../media/image486.svg"/><Relationship Id="rId14" Type="http://schemas.openxmlformats.org/officeDocument/2006/relationships/image" Target="../media/image491.png"/><Relationship Id="rId22" Type="http://schemas.openxmlformats.org/officeDocument/2006/relationships/image" Target="../media/image499.png"/><Relationship Id="rId27" Type="http://schemas.openxmlformats.org/officeDocument/2006/relationships/image" Target="../media/image504.svg"/></Relationships>
</file>

<file path=ppt/slides/_rels/slide64.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image" Target="../media/image508.svg"/><Relationship Id="rId7" Type="http://schemas.openxmlformats.org/officeDocument/2006/relationships/image" Target="../media/image512.svg"/><Relationship Id="rId2" Type="http://schemas.openxmlformats.org/officeDocument/2006/relationships/image" Target="../media/image507.png"/><Relationship Id="rId1" Type="http://schemas.openxmlformats.org/officeDocument/2006/relationships/slideLayout" Target="../slideLayouts/slideLayout61.xml"/><Relationship Id="rId6" Type="http://schemas.openxmlformats.org/officeDocument/2006/relationships/image" Target="../media/image511.png"/><Relationship Id="rId5" Type="http://schemas.openxmlformats.org/officeDocument/2006/relationships/image" Target="../media/image510.svg"/><Relationship Id="rId4" Type="http://schemas.openxmlformats.org/officeDocument/2006/relationships/image" Target="../media/image509.png"/><Relationship Id="rId9" Type="http://schemas.openxmlformats.org/officeDocument/2006/relationships/image" Target="../media/image514.svg"/></Relationships>
</file>

<file path=ppt/slides/_rels/slide65.xml.rels><?xml version="1.0" encoding="UTF-8" standalone="yes"?>
<Relationships xmlns="http://schemas.openxmlformats.org/package/2006/relationships"><Relationship Id="rId3" Type="http://schemas.openxmlformats.org/officeDocument/2006/relationships/image" Target="../media/image516.svg"/><Relationship Id="rId2" Type="http://schemas.openxmlformats.org/officeDocument/2006/relationships/image" Target="../media/image515.png"/><Relationship Id="rId1" Type="http://schemas.openxmlformats.org/officeDocument/2006/relationships/slideLayout" Target="../slideLayouts/slideLayout61.xml"/></Relationships>
</file>

<file path=ppt/slides/_rels/slide66.xml.rels><?xml version="1.0" encoding="UTF-8" standalone="yes"?>
<Relationships xmlns="http://schemas.openxmlformats.org/package/2006/relationships"><Relationship Id="rId3" Type="http://schemas.openxmlformats.org/officeDocument/2006/relationships/image" Target="../media/image518.svg"/><Relationship Id="rId2" Type="http://schemas.openxmlformats.org/officeDocument/2006/relationships/image" Target="../media/image517.png"/><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8" Type="http://schemas.openxmlformats.org/officeDocument/2006/relationships/image" Target="../media/image525.png"/><Relationship Id="rId3" Type="http://schemas.openxmlformats.org/officeDocument/2006/relationships/image" Target="../media/image520.svg"/><Relationship Id="rId7" Type="http://schemas.openxmlformats.org/officeDocument/2006/relationships/image" Target="../media/image524.svg"/><Relationship Id="rId2" Type="http://schemas.openxmlformats.org/officeDocument/2006/relationships/image" Target="../media/image519.png"/><Relationship Id="rId1" Type="http://schemas.openxmlformats.org/officeDocument/2006/relationships/slideLayout" Target="../slideLayouts/slideLayout66.xml"/><Relationship Id="rId6" Type="http://schemas.openxmlformats.org/officeDocument/2006/relationships/image" Target="../media/image523.png"/><Relationship Id="rId5" Type="http://schemas.openxmlformats.org/officeDocument/2006/relationships/image" Target="../media/image522.svg"/><Relationship Id="rId4" Type="http://schemas.openxmlformats.org/officeDocument/2006/relationships/image" Target="../media/image521.png"/><Relationship Id="rId9" Type="http://schemas.openxmlformats.org/officeDocument/2006/relationships/image" Target="../media/image526.svg"/></Relationships>
</file>

<file path=ppt/slides/_rels/slide68.xml.rels><?xml version="1.0" encoding="UTF-8" standalone="yes"?>
<Relationships xmlns="http://schemas.openxmlformats.org/package/2006/relationships"><Relationship Id="rId8" Type="http://schemas.openxmlformats.org/officeDocument/2006/relationships/image" Target="../media/image533.png"/><Relationship Id="rId3" Type="http://schemas.openxmlformats.org/officeDocument/2006/relationships/image" Target="../media/image528.svg"/><Relationship Id="rId7" Type="http://schemas.openxmlformats.org/officeDocument/2006/relationships/image" Target="../media/image532.svg"/><Relationship Id="rId2" Type="http://schemas.openxmlformats.org/officeDocument/2006/relationships/image" Target="../media/image527.png"/><Relationship Id="rId1" Type="http://schemas.openxmlformats.org/officeDocument/2006/relationships/slideLayout" Target="../slideLayouts/slideLayout66.xml"/><Relationship Id="rId6" Type="http://schemas.openxmlformats.org/officeDocument/2006/relationships/image" Target="../media/image531.png"/><Relationship Id="rId5" Type="http://schemas.openxmlformats.org/officeDocument/2006/relationships/image" Target="../media/image530.svg"/><Relationship Id="rId4" Type="http://schemas.openxmlformats.org/officeDocument/2006/relationships/image" Target="../media/image529.png"/><Relationship Id="rId9" Type="http://schemas.openxmlformats.org/officeDocument/2006/relationships/image" Target="../media/image534.svg"/></Relationships>
</file>

<file path=ppt/slides/_rels/slide69.xml.rels><?xml version="1.0" encoding="UTF-8" standalone="yes"?>
<Relationships xmlns="http://schemas.openxmlformats.org/package/2006/relationships"><Relationship Id="rId3" Type="http://schemas.openxmlformats.org/officeDocument/2006/relationships/image" Target="../media/image536.svg"/><Relationship Id="rId2" Type="http://schemas.openxmlformats.org/officeDocument/2006/relationships/image" Target="../media/image535.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42.svg"/><Relationship Id="rId13" Type="http://schemas.openxmlformats.org/officeDocument/2006/relationships/image" Target="../media/image547.png"/><Relationship Id="rId18" Type="http://schemas.openxmlformats.org/officeDocument/2006/relationships/image" Target="../media/image552.svg"/><Relationship Id="rId26" Type="http://schemas.openxmlformats.org/officeDocument/2006/relationships/image" Target="../media/image560.svg"/><Relationship Id="rId3" Type="http://schemas.openxmlformats.org/officeDocument/2006/relationships/image" Target="../media/image537.png"/><Relationship Id="rId21" Type="http://schemas.openxmlformats.org/officeDocument/2006/relationships/image" Target="../media/image555.png"/><Relationship Id="rId7" Type="http://schemas.openxmlformats.org/officeDocument/2006/relationships/image" Target="../media/image541.png"/><Relationship Id="rId12" Type="http://schemas.openxmlformats.org/officeDocument/2006/relationships/image" Target="../media/image546.svg"/><Relationship Id="rId17" Type="http://schemas.openxmlformats.org/officeDocument/2006/relationships/image" Target="../media/image551.png"/><Relationship Id="rId25" Type="http://schemas.openxmlformats.org/officeDocument/2006/relationships/image" Target="../media/image559.png"/><Relationship Id="rId2" Type="http://schemas.openxmlformats.org/officeDocument/2006/relationships/notesSlide" Target="../notesSlides/notesSlide10.xml"/><Relationship Id="rId16" Type="http://schemas.openxmlformats.org/officeDocument/2006/relationships/image" Target="../media/image550.svg"/><Relationship Id="rId20" Type="http://schemas.openxmlformats.org/officeDocument/2006/relationships/image" Target="../media/image554.svg"/><Relationship Id="rId29" Type="http://schemas.openxmlformats.org/officeDocument/2006/relationships/image" Target="../media/image563.png"/><Relationship Id="rId1" Type="http://schemas.openxmlformats.org/officeDocument/2006/relationships/slideLayout" Target="../slideLayouts/slideLayout66.xml"/><Relationship Id="rId6" Type="http://schemas.openxmlformats.org/officeDocument/2006/relationships/image" Target="../media/image540.svg"/><Relationship Id="rId11" Type="http://schemas.openxmlformats.org/officeDocument/2006/relationships/image" Target="../media/image545.png"/><Relationship Id="rId24" Type="http://schemas.openxmlformats.org/officeDocument/2006/relationships/image" Target="../media/image558.svg"/><Relationship Id="rId32" Type="http://schemas.openxmlformats.org/officeDocument/2006/relationships/image" Target="../media/image566.svg"/><Relationship Id="rId5" Type="http://schemas.openxmlformats.org/officeDocument/2006/relationships/image" Target="../media/image539.png"/><Relationship Id="rId15" Type="http://schemas.openxmlformats.org/officeDocument/2006/relationships/image" Target="../media/image549.png"/><Relationship Id="rId23" Type="http://schemas.openxmlformats.org/officeDocument/2006/relationships/image" Target="../media/image557.png"/><Relationship Id="rId28" Type="http://schemas.openxmlformats.org/officeDocument/2006/relationships/image" Target="../media/image562.svg"/><Relationship Id="rId10" Type="http://schemas.openxmlformats.org/officeDocument/2006/relationships/image" Target="../media/image544.svg"/><Relationship Id="rId19" Type="http://schemas.openxmlformats.org/officeDocument/2006/relationships/image" Target="../media/image553.png"/><Relationship Id="rId31" Type="http://schemas.openxmlformats.org/officeDocument/2006/relationships/image" Target="../media/image565.png"/><Relationship Id="rId4" Type="http://schemas.openxmlformats.org/officeDocument/2006/relationships/image" Target="../media/image538.svg"/><Relationship Id="rId9" Type="http://schemas.openxmlformats.org/officeDocument/2006/relationships/image" Target="../media/image543.png"/><Relationship Id="rId14" Type="http://schemas.openxmlformats.org/officeDocument/2006/relationships/image" Target="../media/image548.svg"/><Relationship Id="rId22" Type="http://schemas.openxmlformats.org/officeDocument/2006/relationships/image" Target="../media/image556.svg"/><Relationship Id="rId27" Type="http://schemas.openxmlformats.org/officeDocument/2006/relationships/image" Target="../media/image561.png"/><Relationship Id="rId30" Type="http://schemas.openxmlformats.org/officeDocument/2006/relationships/image" Target="../media/image564.svg"/></Relationships>
</file>

<file path=ppt/slides/_rels/slide71.xml.rels><?xml version="1.0" encoding="UTF-8" standalone="yes"?>
<Relationships xmlns="http://schemas.openxmlformats.org/package/2006/relationships"><Relationship Id="rId8" Type="http://schemas.openxmlformats.org/officeDocument/2006/relationships/image" Target="../media/image573.png"/><Relationship Id="rId3" Type="http://schemas.openxmlformats.org/officeDocument/2006/relationships/image" Target="../media/image568.svg"/><Relationship Id="rId7" Type="http://schemas.openxmlformats.org/officeDocument/2006/relationships/image" Target="../media/image572.svg"/><Relationship Id="rId2" Type="http://schemas.openxmlformats.org/officeDocument/2006/relationships/image" Target="../media/image567.png"/><Relationship Id="rId1" Type="http://schemas.openxmlformats.org/officeDocument/2006/relationships/slideLayout" Target="../slideLayouts/slideLayout66.xml"/><Relationship Id="rId6" Type="http://schemas.openxmlformats.org/officeDocument/2006/relationships/image" Target="../media/image571.png"/><Relationship Id="rId11" Type="http://schemas.openxmlformats.org/officeDocument/2006/relationships/image" Target="../media/image576.svg"/><Relationship Id="rId5" Type="http://schemas.openxmlformats.org/officeDocument/2006/relationships/image" Target="../media/image570.svg"/><Relationship Id="rId10" Type="http://schemas.openxmlformats.org/officeDocument/2006/relationships/image" Target="../media/image575.png"/><Relationship Id="rId4" Type="http://schemas.openxmlformats.org/officeDocument/2006/relationships/image" Target="../media/image569.png"/><Relationship Id="rId9" Type="http://schemas.openxmlformats.org/officeDocument/2006/relationships/image" Target="../media/image574.svg"/></Relationships>
</file>

<file path=ppt/slides/_rels/slide72.xml.rels><?xml version="1.0" encoding="UTF-8" standalone="yes"?>
<Relationships xmlns="http://schemas.openxmlformats.org/package/2006/relationships"><Relationship Id="rId8" Type="http://schemas.openxmlformats.org/officeDocument/2006/relationships/image" Target="../media/image583.png"/><Relationship Id="rId13" Type="http://schemas.openxmlformats.org/officeDocument/2006/relationships/image" Target="../media/image540.svg"/><Relationship Id="rId3" Type="http://schemas.openxmlformats.org/officeDocument/2006/relationships/image" Target="../media/image578.svg"/><Relationship Id="rId7" Type="http://schemas.openxmlformats.org/officeDocument/2006/relationships/image" Target="../media/image582.svg"/><Relationship Id="rId12" Type="http://schemas.openxmlformats.org/officeDocument/2006/relationships/image" Target="../media/image539.png"/><Relationship Id="rId17" Type="http://schemas.openxmlformats.org/officeDocument/2006/relationships/image" Target="../media/image590.svg"/><Relationship Id="rId2" Type="http://schemas.openxmlformats.org/officeDocument/2006/relationships/image" Target="../media/image577.png"/><Relationship Id="rId16" Type="http://schemas.openxmlformats.org/officeDocument/2006/relationships/image" Target="../media/image589.png"/><Relationship Id="rId1" Type="http://schemas.openxmlformats.org/officeDocument/2006/relationships/slideLayout" Target="../slideLayouts/slideLayout66.xml"/><Relationship Id="rId6" Type="http://schemas.openxmlformats.org/officeDocument/2006/relationships/image" Target="../media/image581.png"/><Relationship Id="rId11" Type="http://schemas.openxmlformats.org/officeDocument/2006/relationships/image" Target="../media/image586.svg"/><Relationship Id="rId5" Type="http://schemas.openxmlformats.org/officeDocument/2006/relationships/image" Target="../media/image580.svg"/><Relationship Id="rId15" Type="http://schemas.openxmlformats.org/officeDocument/2006/relationships/image" Target="../media/image588.svg"/><Relationship Id="rId10" Type="http://schemas.openxmlformats.org/officeDocument/2006/relationships/image" Target="../media/image585.png"/><Relationship Id="rId4" Type="http://schemas.openxmlformats.org/officeDocument/2006/relationships/image" Target="../media/image579.png"/><Relationship Id="rId9" Type="http://schemas.openxmlformats.org/officeDocument/2006/relationships/image" Target="../media/image584.svg"/><Relationship Id="rId14" Type="http://schemas.openxmlformats.org/officeDocument/2006/relationships/image" Target="../media/image587.png"/></Relationships>
</file>

<file path=ppt/slides/_rels/slide73.xml.rels><?xml version="1.0" encoding="UTF-8" standalone="yes"?>
<Relationships xmlns="http://schemas.openxmlformats.org/package/2006/relationships"><Relationship Id="rId8" Type="http://schemas.openxmlformats.org/officeDocument/2006/relationships/image" Target="../media/image597.png"/><Relationship Id="rId3" Type="http://schemas.openxmlformats.org/officeDocument/2006/relationships/image" Target="../media/image592.svg"/><Relationship Id="rId7" Type="http://schemas.openxmlformats.org/officeDocument/2006/relationships/image" Target="../media/image596.svg"/><Relationship Id="rId2" Type="http://schemas.openxmlformats.org/officeDocument/2006/relationships/image" Target="../media/image591.png"/><Relationship Id="rId1" Type="http://schemas.openxmlformats.org/officeDocument/2006/relationships/slideLayout" Target="../slideLayouts/slideLayout66.xml"/><Relationship Id="rId6" Type="http://schemas.openxmlformats.org/officeDocument/2006/relationships/image" Target="../media/image595.png"/><Relationship Id="rId5" Type="http://schemas.openxmlformats.org/officeDocument/2006/relationships/image" Target="../media/image594.svg"/><Relationship Id="rId4" Type="http://schemas.openxmlformats.org/officeDocument/2006/relationships/image" Target="../media/image593.png"/><Relationship Id="rId9" Type="http://schemas.openxmlformats.org/officeDocument/2006/relationships/image" Target="../media/image598.svg"/></Relationships>
</file>

<file path=ppt/slides/_rels/slide74.xml.rels><?xml version="1.0" encoding="UTF-8" standalone="yes"?>
<Relationships xmlns="http://schemas.openxmlformats.org/package/2006/relationships"><Relationship Id="rId13" Type="http://schemas.openxmlformats.org/officeDocument/2006/relationships/image" Target="../media/image610.svg"/><Relationship Id="rId18" Type="http://schemas.openxmlformats.org/officeDocument/2006/relationships/image" Target="../media/image615.png"/><Relationship Id="rId26" Type="http://schemas.openxmlformats.org/officeDocument/2006/relationships/image" Target="../media/image623.png"/><Relationship Id="rId3" Type="http://schemas.openxmlformats.org/officeDocument/2006/relationships/image" Target="../media/image600.svg"/><Relationship Id="rId21" Type="http://schemas.openxmlformats.org/officeDocument/2006/relationships/image" Target="../media/image618.svg"/><Relationship Id="rId34" Type="http://schemas.openxmlformats.org/officeDocument/2006/relationships/image" Target="../media/image631.png"/><Relationship Id="rId7" Type="http://schemas.openxmlformats.org/officeDocument/2006/relationships/image" Target="../media/image604.svg"/><Relationship Id="rId12" Type="http://schemas.openxmlformats.org/officeDocument/2006/relationships/image" Target="../media/image609.png"/><Relationship Id="rId17" Type="http://schemas.openxmlformats.org/officeDocument/2006/relationships/image" Target="../media/image614.svg"/><Relationship Id="rId25" Type="http://schemas.openxmlformats.org/officeDocument/2006/relationships/image" Target="../media/image622.svg"/><Relationship Id="rId33" Type="http://schemas.openxmlformats.org/officeDocument/2006/relationships/image" Target="../media/image630.svg"/><Relationship Id="rId2" Type="http://schemas.openxmlformats.org/officeDocument/2006/relationships/image" Target="../media/image599.png"/><Relationship Id="rId16" Type="http://schemas.openxmlformats.org/officeDocument/2006/relationships/image" Target="../media/image613.png"/><Relationship Id="rId20" Type="http://schemas.openxmlformats.org/officeDocument/2006/relationships/image" Target="../media/image617.png"/><Relationship Id="rId29" Type="http://schemas.openxmlformats.org/officeDocument/2006/relationships/image" Target="../media/image626.svg"/><Relationship Id="rId1" Type="http://schemas.openxmlformats.org/officeDocument/2006/relationships/slideLayout" Target="../slideLayouts/slideLayout67.xml"/><Relationship Id="rId6" Type="http://schemas.openxmlformats.org/officeDocument/2006/relationships/image" Target="../media/image603.png"/><Relationship Id="rId11" Type="http://schemas.openxmlformats.org/officeDocument/2006/relationships/image" Target="../media/image608.svg"/><Relationship Id="rId24" Type="http://schemas.openxmlformats.org/officeDocument/2006/relationships/image" Target="../media/image621.png"/><Relationship Id="rId32" Type="http://schemas.openxmlformats.org/officeDocument/2006/relationships/image" Target="../media/image629.png"/><Relationship Id="rId5" Type="http://schemas.openxmlformats.org/officeDocument/2006/relationships/image" Target="../media/image602.svg"/><Relationship Id="rId15" Type="http://schemas.openxmlformats.org/officeDocument/2006/relationships/image" Target="../media/image612.svg"/><Relationship Id="rId23" Type="http://schemas.openxmlformats.org/officeDocument/2006/relationships/image" Target="../media/image620.svg"/><Relationship Id="rId28" Type="http://schemas.openxmlformats.org/officeDocument/2006/relationships/image" Target="../media/image625.png"/><Relationship Id="rId10" Type="http://schemas.openxmlformats.org/officeDocument/2006/relationships/image" Target="../media/image607.png"/><Relationship Id="rId19" Type="http://schemas.openxmlformats.org/officeDocument/2006/relationships/image" Target="../media/image616.svg"/><Relationship Id="rId31" Type="http://schemas.openxmlformats.org/officeDocument/2006/relationships/image" Target="../media/image628.svg"/><Relationship Id="rId4" Type="http://schemas.openxmlformats.org/officeDocument/2006/relationships/image" Target="../media/image601.png"/><Relationship Id="rId9" Type="http://schemas.openxmlformats.org/officeDocument/2006/relationships/image" Target="../media/image606.svg"/><Relationship Id="rId14" Type="http://schemas.openxmlformats.org/officeDocument/2006/relationships/image" Target="../media/image611.png"/><Relationship Id="rId22" Type="http://schemas.openxmlformats.org/officeDocument/2006/relationships/image" Target="../media/image619.png"/><Relationship Id="rId27" Type="http://schemas.openxmlformats.org/officeDocument/2006/relationships/image" Target="../media/image624.svg"/><Relationship Id="rId30" Type="http://schemas.openxmlformats.org/officeDocument/2006/relationships/image" Target="../media/image627.png"/><Relationship Id="rId35" Type="http://schemas.openxmlformats.org/officeDocument/2006/relationships/image" Target="../media/image632.svg"/><Relationship Id="rId8" Type="http://schemas.openxmlformats.org/officeDocument/2006/relationships/image" Target="../media/image605.png"/></Relationships>
</file>

<file path=ppt/slides/_rels/slide75.xml.rels><?xml version="1.0" encoding="UTF-8" standalone="yes"?>
<Relationships xmlns="http://schemas.openxmlformats.org/package/2006/relationships"><Relationship Id="rId3" Type="http://schemas.openxmlformats.org/officeDocument/2006/relationships/image" Target="../media/image634.svg"/><Relationship Id="rId2" Type="http://schemas.openxmlformats.org/officeDocument/2006/relationships/image" Target="../media/image633.png"/><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8" Type="http://schemas.openxmlformats.org/officeDocument/2006/relationships/image" Target="../media/image641.png"/><Relationship Id="rId3" Type="http://schemas.openxmlformats.org/officeDocument/2006/relationships/image" Target="../media/image636.svg"/><Relationship Id="rId7" Type="http://schemas.openxmlformats.org/officeDocument/2006/relationships/image" Target="../media/image640.svg"/><Relationship Id="rId2" Type="http://schemas.openxmlformats.org/officeDocument/2006/relationships/image" Target="../media/image635.png"/><Relationship Id="rId1" Type="http://schemas.openxmlformats.org/officeDocument/2006/relationships/slideLayout" Target="../slideLayouts/slideLayout66.xml"/><Relationship Id="rId6" Type="http://schemas.openxmlformats.org/officeDocument/2006/relationships/image" Target="../media/image639.png"/><Relationship Id="rId11" Type="http://schemas.openxmlformats.org/officeDocument/2006/relationships/image" Target="../media/image644.svg"/><Relationship Id="rId5" Type="http://schemas.openxmlformats.org/officeDocument/2006/relationships/image" Target="../media/image638.svg"/><Relationship Id="rId10" Type="http://schemas.openxmlformats.org/officeDocument/2006/relationships/image" Target="../media/image643.png"/><Relationship Id="rId4" Type="http://schemas.openxmlformats.org/officeDocument/2006/relationships/image" Target="../media/image637.png"/><Relationship Id="rId9" Type="http://schemas.openxmlformats.org/officeDocument/2006/relationships/image" Target="../media/image642.svg"/></Relationships>
</file>

<file path=ppt/slides/_rels/slide77.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646.svg"/><Relationship Id="rId7" Type="http://schemas.openxmlformats.org/officeDocument/2006/relationships/image" Target="../media/image650.svg"/><Relationship Id="rId2" Type="http://schemas.openxmlformats.org/officeDocument/2006/relationships/image" Target="../media/image645.png"/><Relationship Id="rId1" Type="http://schemas.openxmlformats.org/officeDocument/2006/relationships/slideLayout" Target="../slideLayouts/slideLayout66.xml"/><Relationship Id="rId6" Type="http://schemas.openxmlformats.org/officeDocument/2006/relationships/image" Target="../media/image649.png"/><Relationship Id="rId5" Type="http://schemas.openxmlformats.org/officeDocument/2006/relationships/image" Target="../media/image648.svg"/><Relationship Id="rId4" Type="http://schemas.openxmlformats.org/officeDocument/2006/relationships/image" Target="../media/image647.png"/><Relationship Id="rId9" Type="http://schemas.openxmlformats.org/officeDocument/2006/relationships/image" Target="../media/image652.svg"/></Relationships>
</file>

<file path=ppt/slides/_rels/slide78.xml.rels><?xml version="1.0" encoding="UTF-8" standalone="yes"?>
<Relationships xmlns="http://schemas.openxmlformats.org/package/2006/relationships"><Relationship Id="rId8" Type="http://schemas.openxmlformats.org/officeDocument/2006/relationships/image" Target="../media/image659.png"/><Relationship Id="rId3" Type="http://schemas.openxmlformats.org/officeDocument/2006/relationships/image" Target="../media/image654.svg"/><Relationship Id="rId7" Type="http://schemas.openxmlformats.org/officeDocument/2006/relationships/image" Target="../media/image658.svg"/><Relationship Id="rId2" Type="http://schemas.openxmlformats.org/officeDocument/2006/relationships/image" Target="../media/image653.png"/><Relationship Id="rId1" Type="http://schemas.openxmlformats.org/officeDocument/2006/relationships/slideLayout" Target="../slideLayouts/slideLayout66.xml"/><Relationship Id="rId6" Type="http://schemas.openxmlformats.org/officeDocument/2006/relationships/image" Target="../media/image657.png"/><Relationship Id="rId5" Type="http://schemas.openxmlformats.org/officeDocument/2006/relationships/image" Target="../media/image656.svg"/><Relationship Id="rId4" Type="http://schemas.openxmlformats.org/officeDocument/2006/relationships/image" Target="../media/image655.png"/><Relationship Id="rId9" Type="http://schemas.openxmlformats.org/officeDocument/2006/relationships/image" Target="../media/image660.svg"/></Relationships>
</file>

<file path=ppt/slides/_rels/slide79.xml.rels><?xml version="1.0" encoding="UTF-8" standalone="yes"?>
<Relationships xmlns="http://schemas.openxmlformats.org/package/2006/relationships"><Relationship Id="rId8" Type="http://schemas.openxmlformats.org/officeDocument/2006/relationships/image" Target="../media/image667.png"/><Relationship Id="rId3" Type="http://schemas.openxmlformats.org/officeDocument/2006/relationships/image" Target="../media/image662.svg"/><Relationship Id="rId7" Type="http://schemas.openxmlformats.org/officeDocument/2006/relationships/image" Target="../media/image666.svg"/><Relationship Id="rId2" Type="http://schemas.openxmlformats.org/officeDocument/2006/relationships/image" Target="../media/image661.png"/><Relationship Id="rId1" Type="http://schemas.openxmlformats.org/officeDocument/2006/relationships/slideLayout" Target="../slideLayouts/slideLayout66.xml"/><Relationship Id="rId6" Type="http://schemas.openxmlformats.org/officeDocument/2006/relationships/image" Target="../media/image665.png"/><Relationship Id="rId5" Type="http://schemas.openxmlformats.org/officeDocument/2006/relationships/image" Target="../media/image664.svg"/><Relationship Id="rId4" Type="http://schemas.openxmlformats.org/officeDocument/2006/relationships/image" Target="../media/image663.png"/><Relationship Id="rId9" Type="http://schemas.openxmlformats.org/officeDocument/2006/relationships/image" Target="../media/image668.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3" Type="http://schemas.openxmlformats.org/officeDocument/2006/relationships/image" Target="../media/image670.svg"/><Relationship Id="rId2" Type="http://schemas.openxmlformats.org/officeDocument/2006/relationships/image" Target="../media/image669.png"/><Relationship Id="rId1" Type="http://schemas.openxmlformats.org/officeDocument/2006/relationships/slideLayout" Target="../slideLayouts/slideLayout68.xml"/></Relationships>
</file>

<file path=ppt/slides/_rels/slide81.xml.rels><?xml version="1.0" encoding="UTF-8" standalone="yes"?>
<Relationships xmlns="http://schemas.openxmlformats.org/package/2006/relationships"><Relationship Id="rId8" Type="http://schemas.openxmlformats.org/officeDocument/2006/relationships/image" Target="../media/image677.png"/><Relationship Id="rId13" Type="http://schemas.openxmlformats.org/officeDocument/2006/relationships/image" Target="../media/image682.svg"/><Relationship Id="rId3" Type="http://schemas.openxmlformats.org/officeDocument/2006/relationships/image" Target="../media/image672.svg"/><Relationship Id="rId7" Type="http://schemas.openxmlformats.org/officeDocument/2006/relationships/image" Target="../media/image676.svg"/><Relationship Id="rId12" Type="http://schemas.openxmlformats.org/officeDocument/2006/relationships/image" Target="../media/image681.png"/><Relationship Id="rId2" Type="http://schemas.openxmlformats.org/officeDocument/2006/relationships/image" Target="../media/image671.png"/><Relationship Id="rId1" Type="http://schemas.openxmlformats.org/officeDocument/2006/relationships/slideLayout" Target="../slideLayouts/slideLayout69.xml"/><Relationship Id="rId6" Type="http://schemas.openxmlformats.org/officeDocument/2006/relationships/image" Target="../media/image675.png"/><Relationship Id="rId11" Type="http://schemas.openxmlformats.org/officeDocument/2006/relationships/image" Target="../media/image680.svg"/><Relationship Id="rId5" Type="http://schemas.openxmlformats.org/officeDocument/2006/relationships/image" Target="../media/image674.svg"/><Relationship Id="rId15" Type="http://schemas.openxmlformats.org/officeDocument/2006/relationships/image" Target="../media/image684.svg"/><Relationship Id="rId10" Type="http://schemas.openxmlformats.org/officeDocument/2006/relationships/image" Target="../media/image679.png"/><Relationship Id="rId4" Type="http://schemas.openxmlformats.org/officeDocument/2006/relationships/image" Target="../media/image673.png"/><Relationship Id="rId9" Type="http://schemas.openxmlformats.org/officeDocument/2006/relationships/image" Target="../media/image678.svg"/><Relationship Id="rId14" Type="http://schemas.openxmlformats.org/officeDocument/2006/relationships/image" Target="../media/image683.png"/></Relationships>
</file>

<file path=ppt/slides/_rels/slide82.xml.rels><?xml version="1.0" encoding="UTF-8" standalone="yes"?>
<Relationships xmlns="http://schemas.openxmlformats.org/package/2006/relationships"><Relationship Id="rId3" Type="http://schemas.openxmlformats.org/officeDocument/2006/relationships/image" Target="../media/image685.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686.svg"/></Relationships>
</file>

<file path=ppt/slides/_rels/slide83.xml.rels><?xml version="1.0" encoding="UTF-8" standalone="yes"?>
<Relationships xmlns="http://schemas.openxmlformats.org/package/2006/relationships"><Relationship Id="rId8" Type="http://schemas.openxmlformats.org/officeDocument/2006/relationships/image" Target="../media/image693.png"/><Relationship Id="rId13" Type="http://schemas.openxmlformats.org/officeDocument/2006/relationships/image" Target="../media/image698.svg"/><Relationship Id="rId18" Type="http://schemas.openxmlformats.org/officeDocument/2006/relationships/image" Target="../media/image703.png"/><Relationship Id="rId3" Type="http://schemas.openxmlformats.org/officeDocument/2006/relationships/image" Target="../media/image688.svg"/><Relationship Id="rId7" Type="http://schemas.openxmlformats.org/officeDocument/2006/relationships/image" Target="../media/image692.svg"/><Relationship Id="rId12" Type="http://schemas.openxmlformats.org/officeDocument/2006/relationships/image" Target="../media/image697.png"/><Relationship Id="rId17" Type="http://schemas.openxmlformats.org/officeDocument/2006/relationships/image" Target="../media/image702.svg"/><Relationship Id="rId2" Type="http://schemas.openxmlformats.org/officeDocument/2006/relationships/image" Target="../media/image687.png"/><Relationship Id="rId16" Type="http://schemas.openxmlformats.org/officeDocument/2006/relationships/image" Target="../media/image701.png"/><Relationship Id="rId1" Type="http://schemas.openxmlformats.org/officeDocument/2006/relationships/slideLayout" Target="../slideLayouts/slideLayout64.xml"/><Relationship Id="rId6" Type="http://schemas.openxmlformats.org/officeDocument/2006/relationships/image" Target="../media/image691.png"/><Relationship Id="rId11" Type="http://schemas.openxmlformats.org/officeDocument/2006/relationships/image" Target="../media/image696.svg"/><Relationship Id="rId5" Type="http://schemas.openxmlformats.org/officeDocument/2006/relationships/image" Target="../media/image690.svg"/><Relationship Id="rId15" Type="http://schemas.openxmlformats.org/officeDocument/2006/relationships/image" Target="../media/image700.svg"/><Relationship Id="rId10" Type="http://schemas.openxmlformats.org/officeDocument/2006/relationships/image" Target="../media/image695.png"/><Relationship Id="rId19" Type="http://schemas.openxmlformats.org/officeDocument/2006/relationships/image" Target="../media/image704.svg"/><Relationship Id="rId4" Type="http://schemas.openxmlformats.org/officeDocument/2006/relationships/image" Target="../media/image689.png"/><Relationship Id="rId9" Type="http://schemas.openxmlformats.org/officeDocument/2006/relationships/image" Target="../media/image694.svg"/><Relationship Id="rId14" Type="http://schemas.openxmlformats.org/officeDocument/2006/relationships/image" Target="../media/image699.png"/></Relationships>
</file>

<file path=ppt/slides/_rels/slide84.xml.rels><?xml version="1.0" encoding="UTF-8" standalone="yes"?>
<Relationships xmlns="http://schemas.openxmlformats.org/package/2006/relationships"><Relationship Id="rId3" Type="http://schemas.openxmlformats.org/officeDocument/2006/relationships/image" Target="../media/image706.svg"/><Relationship Id="rId2" Type="http://schemas.openxmlformats.org/officeDocument/2006/relationships/image" Target="../media/image705.png"/><Relationship Id="rId1" Type="http://schemas.openxmlformats.org/officeDocument/2006/relationships/slideLayout" Target="../slideLayouts/slideLayout50.xml"/></Relationships>
</file>

<file path=ppt/slides/_rels/slide85.xml.rels><?xml version="1.0" encoding="UTF-8" standalone="yes"?>
<Relationships xmlns="http://schemas.openxmlformats.org/package/2006/relationships"><Relationship Id="rId8" Type="http://schemas.openxmlformats.org/officeDocument/2006/relationships/image" Target="../media/image713.png"/><Relationship Id="rId3" Type="http://schemas.openxmlformats.org/officeDocument/2006/relationships/image" Target="../media/image708.svg"/><Relationship Id="rId7" Type="http://schemas.openxmlformats.org/officeDocument/2006/relationships/image" Target="../media/image712.svg"/><Relationship Id="rId2" Type="http://schemas.openxmlformats.org/officeDocument/2006/relationships/image" Target="../media/image707.png"/><Relationship Id="rId1" Type="http://schemas.openxmlformats.org/officeDocument/2006/relationships/slideLayout" Target="../slideLayouts/slideLayout51.xml"/><Relationship Id="rId6" Type="http://schemas.openxmlformats.org/officeDocument/2006/relationships/image" Target="../media/image711.png"/><Relationship Id="rId5" Type="http://schemas.openxmlformats.org/officeDocument/2006/relationships/image" Target="../media/image710.svg"/><Relationship Id="rId4" Type="http://schemas.openxmlformats.org/officeDocument/2006/relationships/image" Target="../media/image709.png"/><Relationship Id="rId9" Type="http://schemas.openxmlformats.org/officeDocument/2006/relationships/image" Target="../media/image714.svg"/></Relationships>
</file>

<file path=ppt/slides/_rels/slide86.xml.rels><?xml version="1.0" encoding="UTF-8" standalone="yes"?>
<Relationships xmlns="http://schemas.openxmlformats.org/package/2006/relationships"><Relationship Id="rId3" Type="http://schemas.openxmlformats.org/officeDocument/2006/relationships/image" Target="../media/image716.svg"/><Relationship Id="rId2" Type="http://schemas.openxmlformats.org/officeDocument/2006/relationships/image" Target="../media/image715.png"/><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8" Type="http://schemas.openxmlformats.org/officeDocument/2006/relationships/image" Target="../media/image723.png"/><Relationship Id="rId13" Type="http://schemas.openxmlformats.org/officeDocument/2006/relationships/image" Target="../media/image728.svg"/><Relationship Id="rId18" Type="http://schemas.openxmlformats.org/officeDocument/2006/relationships/image" Target="../media/image733.png"/><Relationship Id="rId3" Type="http://schemas.openxmlformats.org/officeDocument/2006/relationships/image" Target="../media/image718.svg"/><Relationship Id="rId21" Type="http://schemas.openxmlformats.org/officeDocument/2006/relationships/image" Target="../media/image736.svg"/><Relationship Id="rId7" Type="http://schemas.openxmlformats.org/officeDocument/2006/relationships/image" Target="../media/image722.svg"/><Relationship Id="rId12" Type="http://schemas.openxmlformats.org/officeDocument/2006/relationships/image" Target="../media/image727.png"/><Relationship Id="rId17" Type="http://schemas.openxmlformats.org/officeDocument/2006/relationships/image" Target="../media/image732.svg"/><Relationship Id="rId2" Type="http://schemas.openxmlformats.org/officeDocument/2006/relationships/image" Target="../media/image717.png"/><Relationship Id="rId16" Type="http://schemas.openxmlformats.org/officeDocument/2006/relationships/image" Target="../media/image731.png"/><Relationship Id="rId20" Type="http://schemas.openxmlformats.org/officeDocument/2006/relationships/image" Target="../media/image735.png"/><Relationship Id="rId1" Type="http://schemas.openxmlformats.org/officeDocument/2006/relationships/slideLayout" Target="../slideLayouts/slideLayout56.xml"/><Relationship Id="rId6" Type="http://schemas.openxmlformats.org/officeDocument/2006/relationships/image" Target="../media/image721.png"/><Relationship Id="rId11" Type="http://schemas.openxmlformats.org/officeDocument/2006/relationships/image" Target="../media/image726.svg"/><Relationship Id="rId5" Type="http://schemas.openxmlformats.org/officeDocument/2006/relationships/image" Target="../media/image720.svg"/><Relationship Id="rId15" Type="http://schemas.openxmlformats.org/officeDocument/2006/relationships/image" Target="../media/image730.svg"/><Relationship Id="rId10" Type="http://schemas.openxmlformats.org/officeDocument/2006/relationships/image" Target="../media/image725.png"/><Relationship Id="rId19" Type="http://schemas.openxmlformats.org/officeDocument/2006/relationships/image" Target="../media/image734.svg"/><Relationship Id="rId4" Type="http://schemas.openxmlformats.org/officeDocument/2006/relationships/image" Target="../media/image719.png"/><Relationship Id="rId9" Type="http://schemas.openxmlformats.org/officeDocument/2006/relationships/image" Target="../media/image724.svg"/><Relationship Id="rId14" Type="http://schemas.openxmlformats.org/officeDocument/2006/relationships/image" Target="../media/image729.png"/></Relationships>
</file>

<file path=ppt/slides/_rels/slide88.xml.rels><?xml version="1.0" encoding="UTF-8" standalone="yes"?>
<Relationships xmlns="http://schemas.openxmlformats.org/package/2006/relationships"><Relationship Id="rId8" Type="http://schemas.openxmlformats.org/officeDocument/2006/relationships/image" Target="../media/image743.png"/><Relationship Id="rId13" Type="http://schemas.openxmlformats.org/officeDocument/2006/relationships/image" Target="../media/image748.svg"/><Relationship Id="rId3" Type="http://schemas.openxmlformats.org/officeDocument/2006/relationships/image" Target="../media/image738.svg"/><Relationship Id="rId7" Type="http://schemas.openxmlformats.org/officeDocument/2006/relationships/image" Target="../media/image742.svg"/><Relationship Id="rId12" Type="http://schemas.openxmlformats.org/officeDocument/2006/relationships/image" Target="../media/image747.png"/><Relationship Id="rId17" Type="http://schemas.openxmlformats.org/officeDocument/2006/relationships/image" Target="../media/image752.svg"/><Relationship Id="rId2" Type="http://schemas.openxmlformats.org/officeDocument/2006/relationships/image" Target="../media/image737.png"/><Relationship Id="rId16" Type="http://schemas.openxmlformats.org/officeDocument/2006/relationships/image" Target="../media/image751.png"/><Relationship Id="rId1" Type="http://schemas.openxmlformats.org/officeDocument/2006/relationships/slideLayout" Target="../slideLayouts/slideLayout56.xml"/><Relationship Id="rId6" Type="http://schemas.openxmlformats.org/officeDocument/2006/relationships/image" Target="../media/image741.png"/><Relationship Id="rId11" Type="http://schemas.openxmlformats.org/officeDocument/2006/relationships/image" Target="../media/image746.svg"/><Relationship Id="rId5" Type="http://schemas.openxmlformats.org/officeDocument/2006/relationships/image" Target="../media/image740.svg"/><Relationship Id="rId15" Type="http://schemas.openxmlformats.org/officeDocument/2006/relationships/image" Target="../media/image750.svg"/><Relationship Id="rId10" Type="http://schemas.openxmlformats.org/officeDocument/2006/relationships/image" Target="../media/image745.png"/><Relationship Id="rId4" Type="http://schemas.openxmlformats.org/officeDocument/2006/relationships/image" Target="../media/image739.png"/><Relationship Id="rId9" Type="http://schemas.openxmlformats.org/officeDocument/2006/relationships/image" Target="../media/image744.svg"/><Relationship Id="rId14" Type="http://schemas.openxmlformats.org/officeDocument/2006/relationships/image" Target="../media/image749.png"/></Relationships>
</file>

<file path=ppt/slides/_rels/slide89.xml.rels><?xml version="1.0" encoding="UTF-8" standalone="yes"?>
<Relationships xmlns="http://schemas.openxmlformats.org/package/2006/relationships"><Relationship Id="rId13" Type="http://schemas.openxmlformats.org/officeDocument/2006/relationships/image" Target="../media/image764.svg"/><Relationship Id="rId18" Type="http://schemas.openxmlformats.org/officeDocument/2006/relationships/image" Target="../media/image769.png"/><Relationship Id="rId26" Type="http://schemas.openxmlformats.org/officeDocument/2006/relationships/image" Target="../media/image719.png"/><Relationship Id="rId39" Type="http://schemas.openxmlformats.org/officeDocument/2006/relationships/image" Target="../media/image788.svg"/><Relationship Id="rId21" Type="http://schemas.openxmlformats.org/officeDocument/2006/relationships/image" Target="../media/image772.svg"/><Relationship Id="rId34" Type="http://schemas.openxmlformats.org/officeDocument/2006/relationships/image" Target="../media/image783.png"/><Relationship Id="rId7" Type="http://schemas.openxmlformats.org/officeDocument/2006/relationships/image" Target="../media/image758.svg"/><Relationship Id="rId2" Type="http://schemas.openxmlformats.org/officeDocument/2006/relationships/image" Target="../media/image753.png"/><Relationship Id="rId16" Type="http://schemas.openxmlformats.org/officeDocument/2006/relationships/image" Target="../media/image767.png"/><Relationship Id="rId20" Type="http://schemas.openxmlformats.org/officeDocument/2006/relationships/image" Target="../media/image771.png"/><Relationship Id="rId29" Type="http://schemas.openxmlformats.org/officeDocument/2006/relationships/image" Target="../media/image778.svg"/><Relationship Id="rId41" Type="http://schemas.openxmlformats.org/officeDocument/2006/relationships/image" Target="../media/image790.svg"/><Relationship Id="rId1" Type="http://schemas.openxmlformats.org/officeDocument/2006/relationships/slideLayout" Target="../slideLayouts/slideLayout56.xml"/><Relationship Id="rId6" Type="http://schemas.openxmlformats.org/officeDocument/2006/relationships/image" Target="../media/image757.png"/><Relationship Id="rId11" Type="http://schemas.openxmlformats.org/officeDocument/2006/relationships/image" Target="../media/image762.svg"/><Relationship Id="rId24" Type="http://schemas.openxmlformats.org/officeDocument/2006/relationships/image" Target="../media/image775.png"/><Relationship Id="rId32" Type="http://schemas.openxmlformats.org/officeDocument/2006/relationships/image" Target="../media/image781.png"/><Relationship Id="rId37" Type="http://schemas.openxmlformats.org/officeDocument/2006/relationships/image" Target="../media/image786.svg"/><Relationship Id="rId40" Type="http://schemas.openxmlformats.org/officeDocument/2006/relationships/image" Target="../media/image789.png"/><Relationship Id="rId5" Type="http://schemas.openxmlformats.org/officeDocument/2006/relationships/image" Target="../media/image756.svg"/><Relationship Id="rId15" Type="http://schemas.openxmlformats.org/officeDocument/2006/relationships/image" Target="../media/image766.svg"/><Relationship Id="rId23" Type="http://schemas.openxmlformats.org/officeDocument/2006/relationships/image" Target="../media/image774.svg"/><Relationship Id="rId28" Type="http://schemas.openxmlformats.org/officeDocument/2006/relationships/image" Target="../media/image777.png"/><Relationship Id="rId36" Type="http://schemas.openxmlformats.org/officeDocument/2006/relationships/image" Target="../media/image785.png"/><Relationship Id="rId10" Type="http://schemas.openxmlformats.org/officeDocument/2006/relationships/image" Target="../media/image761.png"/><Relationship Id="rId19" Type="http://schemas.openxmlformats.org/officeDocument/2006/relationships/image" Target="../media/image770.svg"/><Relationship Id="rId31" Type="http://schemas.openxmlformats.org/officeDocument/2006/relationships/image" Target="../media/image780.svg"/><Relationship Id="rId4" Type="http://schemas.openxmlformats.org/officeDocument/2006/relationships/image" Target="../media/image755.png"/><Relationship Id="rId9" Type="http://schemas.openxmlformats.org/officeDocument/2006/relationships/image" Target="../media/image760.svg"/><Relationship Id="rId14" Type="http://schemas.openxmlformats.org/officeDocument/2006/relationships/image" Target="../media/image765.png"/><Relationship Id="rId22" Type="http://schemas.openxmlformats.org/officeDocument/2006/relationships/image" Target="../media/image773.png"/><Relationship Id="rId27" Type="http://schemas.openxmlformats.org/officeDocument/2006/relationships/image" Target="../media/image720.svg"/><Relationship Id="rId30" Type="http://schemas.openxmlformats.org/officeDocument/2006/relationships/image" Target="../media/image779.png"/><Relationship Id="rId35" Type="http://schemas.openxmlformats.org/officeDocument/2006/relationships/image" Target="../media/image784.svg"/><Relationship Id="rId8" Type="http://schemas.openxmlformats.org/officeDocument/2006/relationships/image" Target="../media/image759.png"/><Relationship Id="rId3" Type="http://schemas.openxmlformats.org/officeDocument/2006/relationships/image" Target="../media/image754.svg"/><Relationship Id="rId12" Type="http://schemas.openxmlformats.org/officeDocument/2006/relationships/image" Target="../media/image763.png"/><Relationship Id="rId17" Type="http://schemas.openxmlformats.org/officeDocument/2006/relationships/image" Target="../media/image768.svg"/><Relationship Id="rId25" Type="http://schemas.openxmlformats.org/officeDocument/2006/relationships/image" Target="../media/image776.svg"/><Relationship Id="rId33" Type="http://schemas.openxmlformats.org/officeDocument/2006/relationships/image" Target="../media/image782.svg"/><Relationship Id="rId38" Type="http://schemas.openxmlformats.org/officeDocument/2006/relationships/image" Target="../media/image787.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95.png"/><Relationship Id="rId3" Type="http://schemas.openxmlformats.org/officeDocument/2006/relationships/image" Target="../media/image792.svg"/><Relationship Id="rId7" Type="http://schemas.openxmlformats.org/officeDocument/2006/relationships/image" Target="../media/image794.svg"/><Relationship Id="rId2" Type="http://schemas.openxmlformats.org/officeDocument/2006/relationships/image" Target="../media/image791.png"/><Relationship Id="rId1" Type="http://schemas.openxmlformats.org/officeDocument/2006/relationships/slideLayout" Target="../slideLayouts/slideLayout56.xml"/><Relationship Id="rId6" Type="http://schemas.openxmlformats.org/officeDocument/2006/relationships/image" Target="../media/image793.png"/><Relationship Id="rId11" Type="http://schemas.openxmlformats.org/officeDocument/2006/relationships/image" Target="../media/image798.svg"/><Relationship Id="rId5" Type="http://schemas.openxmlformats.org/officeDocument/2006/relationships/image" Target="../media/image720.svg"/><Relationship Id="rId10" Type="http://schemas.openxmlformats.org/officeDocument/2006/relationships/image" Target="../media/image797.png"/><Relationship Id="rId4" Type="http://schemas.openxmlformats.org/officeDocument/2006/relationships/image" Target="../media/image719.png"/><Relationship Id="rId9" Type="http://schemas.openxmlformats.org/officeDocument/2006/relationships/image" Target="../media/image796.svg"/></Relationships>
</file>

<file path=ppt/slides/_rels/slide91.xml.rels><?xml version="1.0" encoding="UTF-8" standalone="yes"?>
<Relationships xmlns="http://schemas.openxmlformats.org/package/2006/relationships"><Relationship Id="rId13" Type="http://schemas.openxmlformats.org/officeDocument/2006/relationships/image" Target="../media/image810.svg"/><Relationship Id="rId18" Type="http://schemas.openxmlformats.org/officeDocument/2006/relationships/image" Target="../media/image815.png"/><Relationship Id="rId26" Type="http://schemas.openxmlformats.org/officeDocument/2006/relationships/image" Target="../media/image823.png"/><Relationship Id="rId39" Type="http://schemas.openxmlformats.org/officeDocument/2006/relationships/image" Target="../media/image836.svg"/><Relationship Id="rId21" Type="http://schemas.openxmlformats.org/officeDocument/2006/relationships/image" Target="../media/image818.svg"/><Relationship Id="rId34" Type="http://schemas.openxmlformats.org/officeDocument/2006/relationships/image" Target="../media/image831.png"/><Relationship Id="rId42" Type="http://schemas.openxmlformats.org/officeDocument/2006/relationships/image" Target="../media/image839.png"/><Relationship Id="rId47" Type="http://schemas.openxmlformats.org/officeDocument/2006/relationships/image" Target="../media/image844.svg"/><Relationship Id="rId50" Type="http://schemas.openxmlformats.org/officeDocument/2006/relationships/image" Target="../media/image847.png"/><Relationship Id="rId55" Type="http://schemas.openxmlformats.org/officeDocument/2006/relationships/image" Target="../media/image852.svg"/><Relationship Id="rId7" Type="http://schemas.openxmlformats.org/officeDocument/2006/relationships/image" Target="../media/image804.svg"/><Relationship Id="rId2" Type="http://schemas.openxmlformats.org/officeDocument/2006/relationships/image" Target="../media/image799.png"/><Relationship Id="rId16" Type="http://schemas.openxmlformats.org/officeDocument/2006/relationships/image" Target="../media/image813.png"/><Relationship Id="rId29" Type="http://schemas.openxmlformats.org/officeDocument/2006/relationships/image" Target="../media/image826.svg"/><Relationship Id="rId11" Type="http://schemas.openxmlformats.org/officeDocument/2006/relationships/image" Target="../media/image808.svg"/><Relationship Id="rId24" Type="http://schemas.openxmlformats.org/officeDocument/2006/relationships/image" Target="../media/image821.png"/><Relationship Id="rId32" Type="http://schemas.openxmlformats.org/officeDocument/2006/relationships/image" Target="../media/image829.png"/><Relationship Id="rId37" Type="http://schemas.openxmlformats.org/officeDocument/2006/relationships/image" Target="../media/image834.svg"/><Relationship Id="rId40" Type="http://schemas.openxmlformats.org/officeDocument/2006/relationships/image" Target="../media/image837.png"/><Relationship Id="rId45" Type="http://schemas.openxmlformats.org/officeDocument/2006/relationships/image" Target="../media/image842.svg"/><Relationship Id="rId53" Type="http://schemas.openxmlformats.org/officeDocument/2006/relationships/image" Target="../media/image850.svg"/><Relationship Id="rId5" Type="http://schemas.openxmlformats.org/officeDocument/2006/relationships/image" Target="../media/image802.svg"/><Relationship Id="rId10" Type="http://schemas.openxmlformats.org/officeDocument/2006/relationships/image" Target="../media/image807.png"/><Relationship Id="rId19" Type="http://schemas.openxmlformats.org/officeDocument/2006/relationships/image" Target="../media/image816.svg"/><Relationship Id="rId31" Type="http://schemas.openxmlformats.org/officeDocument/2006/relationships/image" Target="../media/image828.svg"/><Relationship Id="rId44" Type="http://schemas.openxmlformats.org/officeDocument/2006/relationships/image" Target="../media/image841.png"/><Relationship Id="rId52" Type="http://schemas.openxmlformats.org/officeDocument/2006/relationships/image" Target="../media/image849.png"/><Relationship Id="rId4" Type="http://schemas.openxmlformats.org/officeDocument/2006/relationships/image" Target="../media/image801.png"/><Relationship Id="rId9" Type="http://schemas.openxmlformats.org/officeDocument/2006/relationships/image" Target="../media/image806.svg"/><Relationship Id="rId14" Type="http://schemas.openxmlformats.org/officeDocument/2006/relationships/image" Target="../media/image811.png"/><Relationship Id="rId22" Type="http://schemas.openxmlformats.org/officeDocument/2006/relationships/image" Target="../media/image819.png"/><Relationship Id="rId27" Type="http://schemas.openxmlformats.org/officeDocument/2006/relationships/image" Target="../media/image824.svg"/><Relationship Id="rId30" Type="http://schemas.openxmlformats.org/officeDocument/2006/relationships/image" Target="../media/image827.png"/><Relationship Id="rId35" Type="http://schemas.openxmlformats.org/officeDocument/2006/relationships/image" Target="../media/image832.svg"/><Relationship Id="rId43" Type="http://schemas.openxmlformats.org/officeDocument/2006/relationships/image" Target="../media/image840.svg"/><Relationship Id="rId48" Type="http://schemas.openxmlformats.org/officeDocument/2006/relationships/image" Target="../media/image845.png"/><Relationship Id="rId8" Type="http://schemas.openxmlformats.org/officeDocument/2006/relationships/image" Target="../media/image805.png"/><Relationship Id="rId51" Type="http://schemas.openxmlformats.org/officeDocument/2006/relationships/image" Target="../media/image848.svg"/><Relationship Id="rId3" Type="http://schemas.openxmlformats.org/officeDocument/2006/relationships/image" Target="../media/image800.svg"/><Relationship Id="rId12" Type="http://schemas.openxmlformats.org/officeDocument/2006/relationships/image" Target="../media/image809.png"/><Relationship Id="rId17" Type="http://schemas.openxmlformats.org/officeDocument/2006/relationships/image" Target="../media/image814.svg"/><Relationship Id="rId25" Type="http://schemas.openxmlformats.org/officeDocument/2006/relationships/image" Target="../media/image822.svg"/><Relationship Id="rId33" Type="http://schemas.openxmlformats.org/officeDocument/2006/relationships/image" Target="../media/image830.svg"/><Relationship Id="rId38" Type="http://schemas.openxmlformats.org/officeDocument/2006/relationships/image" Target="../media/image835.png"/><Relationship Id="rId46" Type="http://schemas.openxmlformats.org/officeDocument/2006/relationships/image" Target="../media/image843.png"/><Relationship Id="rId20" Type="http://schemas.openxmlformats.org/officeDocument/2006/relationships/image" Target="../media/image817.png"/><Relationship Id="rId41" Type="http://schemas.openxmlformats.org/officeDocument/2006/relationships/image" Target="../media/image838.svg"/><Relationship Id="rId54" Type="http://schemas.openxmlformats.org/officeDocument/2006/relationships/image" Target="../media/image851.png"/><Relationship Id="rId1" Type="http://schemas.openxmlformats.org/officeDocument/2006/relationships/slideLayout" Target="../slideLayouts/slideLayout58.xml"/><Relationship Id="rId6" Type="http://schemas.openxmlformats.org/officeDocument/2006/relationships/image" Target="../media/image803.png"/><Relationship Id="rId15" Type="http://schemas.openxmlformats.org/officeDocument/2006/relationships/image" Target="../media/image812.svg"/><Relationship Id="rId23" Type="http://schemas.openxmlformats.org/officeDocument/2006/relationships/image" Target="../media/image820.svg"/><Relationship Id="rId28" Type="http://schemas.openxmlformats.org/officeDocument/2006/relationships/image" Target="../media/image825.png"/><Relationship Id="rId36" Type="http://schemas.openxmlformats.org/officeDocument/2006/relationships/image" Target="../media/image833.png"/><Relationship Id="rId49" Type="http://schemas.openxmlformats.org/officeDocument/2006/relationships/image" Target="../media/image846.svg"/></Relationships>
</file>

<file path=ppt/slides/_rels/slide92.xml.rels><?xml version="1.0" encoding="UTF-8" standalone="yes"?>
<Relationships xmlns="http://schemas.openxmlformats.org/package/2006/relationships"><Relationship Id="rId13" Type="http://schemas.openxmlformats.org/officeDocument/2006/relationships/image" Target="../media/image864.svg"/><Relationship Id="rId18" Type="http://schemas.openxmlformats.org/officeDocument/2006/relationships/image" Target="../media/image869.png"/><Relationship Id="rId26" Type="http://schemas.openxmlformats.org/officeDocument/2006/relationships/image" Target="../media/image877.png"/><Relationship Id="rId39" Type="http://schemas.openxmlformats.org/officeDocument/2006/relationships/image" Target="../media/image890.svg"/><Relationship Id="rId21" Type="http://schemas.openxmlformats.org/officeDocument/2006/relationships/image" Target="../media/image872.svg"/><Relationship Id="rId34" Type="http://schemas.openxmlformats.org/officeDocument/2006/relationships/image" Target="../media/image885.png"/><Relationship Id="rId42" Type="http://schemas.openxmlformats.org/officeDocument/2006/relationships/image" Target="../media/image893.png"/><Relationship Id="rId47" Type="http://schemas.openxmlformats.org/officeDocument/2006/relationships/image" Target="../media/image898.svg"/><Relationship Id="rId50" Type="http://schemas.openxmlformats.org/officeDocument/2006/relationships/image" Target="../media/image901.png"/><Relationship Id="rId7" Type="http://schemas.openxmlformats.org/officeDocument/2006/relationships/image" Target="../media/image858.svg"/><Relationship Id="rId2" Type="http://schemas.openxmlformats.org/officeDocument/2006/relationships/image" Target="../media/image853.png"/><Relationship Id="rId16" Type="http://schemas.openxmlformats.org/officeDocument/2006/relationships/image" Target="../media/image867.png"/><Relationship Id="rId29" Type="http://schemas.openxmlformats.org/officeDocument/2006/relationships/image" Target="../media/image880.svg"/><Relationship Id="rId11" Type="http://schemas.openxmlformats.org/officeDocument/2006/relationships/image" Target="../media/image862.svg"/><Relationship Id="rId24" Type="http://schemas.openxmlformats.org/officeDocument/2006/relationships/image" Target="../media/image875.png"/><Relationship Id="rId32" Type="http://schemas.openxmlformats.org/officeDocument/2006/relationships/image" Target="../media/image883.png"/><Relationship Id="rId37" Type="http://schemas.openxmlformats.org/officeDocument/2006/relationships/image" Target="../media/image888.svg"/><Relationship Id="rId40" Type="http://schemas.openxmlformats.org/officeDocument/2006/relationships/image" Target="../media/image891.png"/><Relationship Id="rId45" Type="http://schemas.openxmlformats.org/officeDocument/2006/relationships/image" Target="../media/image896.svg"/><Relationship Id="rId53" Type="http://schemas.openxmlformats.org/officeDocument/2006/relationships/image" Target="../media/image904.svg"/><Relationship Id="rId5" Type="http://schemas.openxmlformats.org/officeDocument/2006/relationships/image" Target="../media/image856.svg"/><Relationship Id="rId10" Type="http://schemas.openxmlformats.org/officeDocument/2006/relationships/image" Target="../media/image861.png"/><Relationship Id="rId19" Type="http://schemas.openxmlformats.org/officeDocument/2006/relationships/image" Target="../media/image870.svg"/><Relationship Id="rId31" Type="http://schemas.openxmlformats.org/officeDocument/2006/relationships/image" Target="../media/image882.svg"/><Relationship Id="rId44" Type="http://schemas.openxmlformats.org/officeDocument/2006/relationships/image" Target="../media/image895.png"/><Relationship Id="rId52" Type="http://schemas.openxmlformats.org/officeDocument/2006/relationships/image" Target="../media/image903.png"/><Relationship Id="rId4" Type="http://schemas.openxmlformats.org/officeDocument/2006/relationships/image" Target="../media/image855.png"/><Relationship Id="rId9" Type="http://schemas.openxmlformats.org/officeDocument/2006/relationships/image" Target="../media/image860.svg"/><Relationship Id="rId14" Type="http://schemas.openxmlformats.org/officeDocument/2006/relationships/image" Target="../media/image865.png"/><Relationship Id="rId22" Type="http://schemas.openxmlformats.org/officeDocument/2006/relationships/image" Target="../media/image873.png"/><Relationship Id="rId27" Type="http://schemas.openxmlformats.org/officeDocument/2006/relationships/image" Target="../media/image878.svg"/><Relationship Id="rId30" Type="http://schemas.openxmlformats.org/officeDocument/2006/relationships/image" Target="../media/image881.png"/><Relationship Id="rId35" Type="http://schemas.openxmlformats.org/officeDocument/2006/relationships/image" Target="../media/image886.svg"/><Relationship Id="rId43" Type="http://schemas.openxmlformats.org/officeDocument/2006/relationships/image" Target="../media/image894.svg"/><Relationship Id="rId48" Type="http://schemas.openxmlformats.org/officeDocument/2006/relationships/image" Target="../media/image899.png"/><Relationship Id="rId8" Type="http://schemas.openxmlformats.org/officeDocument/2006/relationships/image" Target="../media/image859.png"/><Relationship Id="rId51" Type="http://schemas.openxmlformats.org/officeDocument/2006/relationships/image" Target="../media/image902.svg"/><Relationship Id="rId3" Type="http://schemas.openxmlformats.org/officeDocument/2006/relationships/image" Target="../media/image854.svg"/><Relationship Id="rId12" Type="http://schemas.openxmlformats.org/officeDocument/2006/relationships/image" Target="../media/image863.png"/><Relationship Id="rId17" Type="http://schemas.openxmlformats.org/officeDocument/2006/relationships/image" Target="../media/image868.svg"/><Relationship Id="rId25" Type="http://schemas.openxmlformats.org/officeDocument/2006/relationships/image" Target="../media/image876.svg"/><Relationship Id="rId33" Type="http://schemas.openxmlformats.org/officeDocument/2006/relationships/image" Target="../media/image884.svg"/><Relationship Id="rId38" Type="http://schemas.openxmlformats.org/officeDocument/2006/relationships/image" Target="../media/image889.png"/><Relationship Id="rId46" Type="http://schemas.openxmlformats.org/officeDocument/2006/relationships/image" Target="../media/image897.png"/><Relationship Id="rId20" Type="http://schemas.openxmlformats.org/officeDocument/2006/relationships/image" Target="../media/image871.png"/><Relationship Id="rId41" Type="http://schemas.openxmlformats.org/officeDocument/2006/relationships/image" Target="../media/image892.svg"/><Relationship Id="rId1" Type="http://schemas.openxmlformats.org/officeDocument/2006/relationships/slideLayout" Target="../slideLayouts/slideLayout59.xml"/><Relationship Id="rId6" Type="http://schemas.openxmlformats.org/officeDocument/2006/relationships/image" Target="../media/image857.png"/><Relationship Id="rId15" Type="http://schemas.openxmlformats.org/officeDocument/2006/relationships/image" Target="../media/image866.svg"/><Relationship Id="rId23" Type="http://schemas.openxmlformats.org/officeDocument/2006/relationships/image" Target="../media/image874.svg"/><Relationship Id="rId28" Type="http://schemas.openxmlformats.org/officeDocument/2006/relationships/image" Target="../media/image879.png"/><Relationship Id="rId36" Type="http://schemas.openxmlformats.org/officeDocument/2006/relationships/image" Target="../media/image887.png"/><Relationship Id="rId49" Type="http://schemas.openxmlformats.org/officeDocument/2006/relationships/image" Target="../media/image900.svg"/></Relationships>
</file>

<file path=ppt/slides/_rels/slide93.xml.rels><?xml version="1.0" encoding="UTF-8" standalone="yes"?>
<Relationships xmlns="http://schemas.openxmlformats.org/package/2006/relationships"><Relationship Id="rId3" Type="http://schemas.openxmlformats.org/officeDocument/2006/relationships/image" Target="../media/image906.svg"/><Relationship Id="rId2" Type="http://schemas.openxmlformats.org/officeDocument/2006/relationships/image" Target="../media/image905.png"/><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8" Type="http://schemas.openxmlformats.org/officeDocument/2006/relationships/image" Target="../media/image913.png"/><Relationship Id="rId3" Type="http://schemas.openxmlformats.org/officeDocument/2006/relationships/image" Target="../media/image908.svg"/><Relationship Id="rId7" Type="http://schemas.openxmlformats.org/officeDocument/2006/relationships/image" Target="../media/image912.svg"/><Relationship Id="rId2" Type="http://schemas.openxmlformats.org/officeDocument/2006/relationships/image" Target="../media/image907.png"/><Relationship Id="rId1" Type="http://schemas.openxmlformats.org/officeDocument/2006/relationships/slideLayout" Target="../slideLayouts/slideLayout69.xml"/><Relationship Id="rId6" Type="http://schemas.openxmlformats.org/officeDocument/2006/relationships/image" Target="../media/image911.png"/><Relationship Id="rId5" Type="http://schemas.openxmlformats.org/officeDocument/2006/relationships/image" Target="../media/image910.svg"/><Relationship Id="rId4" Type="http://schemas.openxmlformats.org/officeDocument/2006/relationships/image" Target="../media/image909.png"/><Relationship Id="rId9" Type="http://schemas.openxmlformats.org/officeDocument/2006/relationships/image" Target="../media/image914.svg"/></Relationships>
</file>

<file path=ppt/slides/_rels/slide95.xml.rels><?xml version="1.0" encoding="UTF-8" standalone="yes"?>
<Relationships xmlns="http://schemas.openxmlformats.org/package/2006/relationships"><Relationship Id="rId8" Type="http://schemas.openxmlformats.org/officeDocument/2006/relationships/image" Target="../media/image921.png"/><Relationship Id="rId13" Type="http://schemas.openxmlformats.org/officeDocument/2006/relationships/image" Target="../media/image926.svg"/><Relationship Id="rId18" Type="http://schemas.openxmlformats.org/officeDocument/2006/relationships/image" Target="../media/image931.png"/><Relationship Id="rId3" Type="http://schemas.openxmlformats.org/officeDocument/2006/relationships/image" Target="../media/image916.svg"/><Relationship Id="rId21" Type="http://schemas.openxmlformats.org/officeDocument/2006/relationships/image" Target="../media/image934.svg"/><Relationship Id="rId7" Type="http://schemas.openxmlformats.org/officeDocument/2006/relationships/image" Target="../media/image920.svg"/><Relationship Id="rId12" Type="http://schemas.openxmlformats.org/officeDocument/2006/relationships/image" Target="../media/image925.png"/><Relationship Id="rId17" Type="http://schemas.openxmlformats.org/officeDocument/2006/relationships/image" Target="../media/image930.svg"/><Relationship Id="rId25" Type="http://schemas.openxmlformats.org/officeDocument/2006/relationships/image" Target="../media/image938.svg"/><Relationship Id="rId2" Type="http://schemas.openxmlformats.org/officeDocument/2006/relationships/image" Target="../media/image915.png"/><Relationship Id="rId16" Type="http://schemas.openxmlformats.org/officeDocument/2006/relationships/image" Target="../media/image929.png"/><Relationship Id="rId20" Type="http://schemas.openxmlformats.org/officeDocument/2006/relationships/image" Target="../media/image933.png"/><Relationship Id="rId1" Type="http://schemas.openxmlformats.org/officeDocument/2006/relationships/slideLayout" Target="../slideLayouts/slideLayout69.xml"/><Relationship Id="rId6" Type="http://schemas.openxmlformats.org/officeDocument/2006/relationships/image" Target="../media/image919.png"/><Relationship Id="rId11" Type="http://schemas.openxmlformats.org/officeDocument/2006/relationships/image" Target="../media/image924.svg"/><Relationship Id="rId24" Type="http://schemas.openxmlformats.org/officeDocument/2006/relationships/image" Target="../media/image937.png"/><Relationship Id="rId5" Type="http://schemas.openxmlformats.org/officeDocument/2006/relationships/image" Target="../media/image918.svg"/><Relationship Id="rId15" Type="http://schemas.openxmlformats.org/officeDocument/2006/relationships/image" Target="../media/image928.svg"/><Relationship Id="rId23" Type="http://schemas.openxmlformats.org/officeDocument/2006/relationships/image" Target="../media/image936.svg"/><Relationship Id="rId10" Type="http://schemas.openxmlformats.org/officeDocument/2006/relationships/image" Target="../media/image923.png"/><Relationship Id="rId19" Type="http://schemas.openxmlformats.org/officeDocument/2006/relationships/image" Target="../media/image932.svg"/><Relationship Id="rId4" Type="http://schemas.openxmlformats.org/officeDocument/2006/relationships/image" Target="../media/image917.png"/><Relationship Id="rId9" Type="http://schemas.openxmlformats.org/officeDocument/2006/relationships/image" Target="../media/image922.svg"/><Relationship Id="rId14" Type="http://schemas.openxmlformats.org/officeDocument/2006/relationships/image" Target="../media/image927.png"/><Relationship Id="rId22" Type="http://schemas.openxmlformats.org/officeDocument/2006/relationships/image" Target="../media/image935.png"/></Relationships>
</file>

<file path=ppt/slides/_rels/slide96.xml.rels><?xml version="1.0" encoding="UTF-8" standalone="yes"?>
<Relationships xmlns="http://schemas.openxmlformats.org/package/2006/relationships"><Relationship Id="rId8" Type="http://schemas.openxmlformats.org/officeDocument/2006/relationships/image" Target="../media/image945.png"/><Relationship Id="rId3" Type="http://schemas.openxmlformats.org/officeDocument/2006/relationships/image" Target="../media/image940.svg"/><Relationship Id="rId7" Type="http://schemas.openxmlformats.org/officeDocument/2006/relationships/image" Target="../media/image944.svg"/><Relationship Id="rId2" Type="http://schemas.openxmlformats.org/officeDocument/2006/relationships/image" Target="../media/image939.png"/><Relationship Id="rId1" Type="http://schemas.openxmlformats.org/officeDocument/2006/relationships/slideLayout" Target="../slideLayouts/slideLayout69.xml"/><Relationship Id="rId6" Type="http://schemas.openxmlformats.org/officeDocument/2006/relationships/image" Target="../media/image943.png"/><Relationship Id="rId11" Type="http://schemas.openxmlformats.org/officeDocument/2006/relationships/image" Target="../media/image948.svg"/><Relationship Id="rId5" Type="http://schemas.openxmlformats.org/officeDocument/2006/relationships/image" Target="../media/image942.svg"/><Relationship Id="rId10" Type="http://schemas.openxmlformats.org/officeDocument/2006/relationships/image" Target="../media/image947.png"/><Relationship Id="rId4" Type="http://schemas.openxmlformats.org/officeDocument/2006/relationships/image" Target="../media/image941.png"/><Relationship Id="rId9" Type="http://schemas.openxmlformats.org/officeDocument/2006/relationships/image" Target="../media/image946.svg"/></Relationships>
</file>

<file path=ppt/slides/_rels/slide97.xml.rels><?xml version="1.0" encoding="UTF-8" standalone="yes"?>
<Relationships xmlns="http://schemas.openxmlformats.org/package/2006/relationships"><Relationship Id="rId8" Type="http://schemas.openxmlformats.org/officeDocument/2006/relationships/image" Target="../media/image955.png"/><Relationship Id="rId3" Type="http://schemas.openxmlformats.org/officeDocument/2006/relationships/image" Target="../media/image950.svg"/><Relationship Id="rId7" Type="http://schemas.openxmlformats.org/officeDocument/2006/relationships/image" Target="../media/image954.svg"/><Relationship Id="rId2" Type="http://schemas.openxmlformats.org/officeDocument/2006/relationships/image" Target="../media/image949.png"/><Relationship Id="rId1" Type="http://schemas.openxmlformats.org/officeDocument/2006/relationships/slideLayout" Target="../slideLayouts/slideLayout69.xml"/><Relationship Id="rId6" Type="http://schemas.openxmlformats.org/officeDocument/2006/relationships/image" Target="../media/image953.png"/><Relationship Id="rId5" Type="http://schemas.openxmlformats.org/officeDocument/2006/relationships/image" Target="../media/image952.svg"/><Relationship Id="rId4" Type="http://schemas.openxmlformats.org/officeDocument/2006/relationships/image" Target="../media/image951.png"/><Relationship Id="rId9" Type="http://schemas.openxmlformats.org/officeDocument/2006/relationships/image" Target="../media/image956.svg"/></Relationships>
</file>

<file path=ppt/slides/_rels/slide98.xml.rels><?xml version="1.0" encoding="UTF-8" standalone="yes"?>
<Relationships xmlns="http://schemas.openxmlformats.org/package/2006/relationships"><Relationship Id="rId3" Type="http://schemas.openxmlformats.org/officeDocument/2006/relationships/image" Target="../media/image958.svg"/><Relationship Id="rId2" Type="http://schemas.openxmlformats.org/officeDocument/2006/relationships/image" Target="../media/image957.png"/><Relationship Id="rId1" Type="http://schemas.openxmlformats.org/officeDocument/2006/relationships/slideLayout" Target="../slideLayouts/slideLayout69.xml"/><Relationship Id="rId6" Type="http://schemas.openxmlformats.org/officeDocument/2006/relationships/image" Target="../media/image961.svg"/><Relationship Id="rId5" Type="http://schemas.openxmlformats.org/officeDocument/2006/relationships/image" Target="../media/image960.png"/><Relationship Id="rId4" Type="http://schemas.openxmlformats.org/officeDocument/2006/relationships/image" Target="../media/image959.svg"/></Relationships>
</file>

<file path=ppt/slides/_rels/slide99.xml.rels><?xml version="1.0" encoding="UTF-8" standalone="yes"?>
<Relationships xmlns="http://schemas.openxmlformats.org/package/2006/relationships"><Relationship Id="rId8" Type="http://schemas.openxmlformats.org/officeDocument/2006/relationships/image" Target="../media/image968.png"/><Relationship Id="rId3" Type="http://schemas.openxmlformats.org/officeDocument/2006/relationships/image" Target="../media/image963.svg"/><Relationship Id="rId7" Type="http://schemas.openxmlformats.org/officeDocument/2006/relationships/image" Target="../media/image967.svg"/><Relationship Id="rId2" Type="http://schemas.openxmlformats.org/officeDocument/2006/relationships/image" Target="../media/image962.png"/><Relationship Id="rId1" Type="http://schemas.openxmlformats.org/officeDocument/2006/relationships/slideLayout" Target="../slideLayouts/slideLayout69.xml"/><Relationship Id="rId6" Type="http://schemas.openxmlformats.org/officeDocument/2006/relationships/image" Target="../media/image966.png"/><Relationship Id="rId5" Type="http://schemas.openxmlformats.org/officeDocument/2006/relationships/image" Target="../media/image965.svg"/><Relationship Id="rId4" Type="http://schemas.openxmlformats.org/officeDocument/2006/relationships/image" Target="../media/image964.png"/><Relationship Id="rId9" Type="http://schemas.openxmlformats.org/officeDocument/2006/relationships/image" Target="../media/image96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a:t>AWS Architecture Icons</a:t>
            </a:r>
            <a:endParaRPr lang="en-US" altLang="en-US" dirty="0"/>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18-2024.02.06</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83169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32714123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102</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1061449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116380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104</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solidFill>
                  <a:srgbClr val="1D1C1D"/>
                </a:solidFill>
              </a:rPr>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40820163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Backint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4" name="Graphic 23" descr="AWS Fault Injection Simulator service icon.">
            <a:extLst>
              <a:ext uri="{FF2B5EF4-FFF2-40B4-BE49-F238E27FC236}">
                <a16:creationId xmlns:a16="http://schemas.microsoft.com/office/drawing/2014/main" id="{AFDF7310-D8E3-4516-920D-E9CC7037BB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3" name="TextBox 9">
            <a:extLst>
              <a:ext uri="{FF2B5EF4-FFF2-40B4-BE49-F238E27FC236}">
                <a16:creationId xmlns:a16="http://schemas.microsoft.com/office/drawing/2014/main" id="{BC8E881E-7AD0-4397-AE0E-5D12CE9CA6C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4141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33" name="Straight Connector 32" descr="Next service icon.">
            <a:extLst>
              <a:ext uri="{FF2B5EF4-FFF2-40B4-BE49-F238E27FC236}">
                <a16:creationId xmlns:a16="http://schemas.microsoft.com/office/drawing/2014/main" id="{B2F08982-F747-49DE-995C-3BF47CD341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112</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spTree>
    <p:extLst>
      <p:ext uri="{BB962C8B-B14F-4D97-AF65-F5344CB8AC3E}">
        <p14:creationId xmlns:p14="http://schemas.microsoft.com/office/powerpoint/2010/main" val="109006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114</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a:tabLst>
                <a:tab pos="11371263" algn="r"/>
              </a:tabLst>
            </a:pPr>
            <a:r>
              <a:rPr lang="en-US" altLang="en-US" dirty="0"/>
              <a:t>Media Services	1/4</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a:tabLst>
                <a:tab pos="11371263" algn="r"/>
              </a:tabLst>
            </a:pPr>
            <a:r>
              <a:rPr lang="en-US" altLang="en-US" dirty="0"/>
              <a:t>Media Services	2/4</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3/4</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4/4</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a:t>Migration &amp;</a:t>
            </a:r>
            <a:br>
              <a:rPr lang="en-US" altLang="en-US"/>
            </a:br>
            <a:r>
              <a:rPr lang="en-US" altLang="en-US"/>
              <a:t>Transfer</a:t>
            </a:r>
          </a:p>
        </p:txBody>
      </p:sp>
      <p:pic>
        <p:nvPicPr>
          <p:cNvPr id="145409" name="Graphic 7" descr="Migration &amp; Transfer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8" name="justGraphic">
            <a:extLst>
              <a:ext uri="{FF2B5EF4-FFF2-40B4-BE49-F238E27FC236}">
                <a16:creationId xmlns:a16="http://schemas.microsoft.com/office/drawing/2014/main" id="{7B8C4274-E9C9-0986-51CE-FB6449AFACA6}"/>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9" name="Group 8">
              <a:extLst>
                <a:ext uri="{FF2B5EF4-FFF2-40B4-BE49-F238E27FC236}">
                  <a16:creationId xmlns:a16="http://schemas.microsoft.com/office/drawing/2014/main" id="{9FC40B51-ED5F-708C-DEC8-2CC5853E74A2}"/>
                </a:ext>
              </a:extLst>
            </p:cNvPr>
            <p:cNvGrpSpPr/>
            <p:nvPr/>
          </p:nvGrpSpPr>
          <p:grpSpPr>
            <a:xfrm>
              <a:off x="317470" y="3618112"/>
              <a:ext cx="2303214" cy="1796668"/>
              <a:chOff x="317470" y="3618112"/>
              <a:chExt cx="2303214" cy="1796668"/>
            </a:xfrm>
          </p:grpSpPr>
          <p:pic>
            <p:nvPicPr>
              <p:cNvPr id="12" name="Picture 11">
                <a:extLst>
                  <a:ext uri="{FF2B5EF4-FFF2-40B4-BE49-F238E27FC236}">
                    <a16:creationId xmlns:a16="http://schemas.microsoft.com/office/drawing/2014/main" id="{22BE8678-963E-9BE8-C6B3-58EA6B7B9124}"/>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3" name="Rectangle 12">
                <a:extLst>
                  <a:ext uri="{FF2B5EF4-FFF2-40B4-BE49-F238E27FC236}">
                    <a16:creationId xmlns:a16="http://schemas.microsoft.com/office/drawing/2014/main" id="{0C66780A-7F72-6792-662A-3B8F39BF0B3C}"/>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0" name="Straight Arrow Connector 9">
              <a:extLst>
                <a:ext uri="{FF2B5EF4-FFF2-40B4-BE49-F238E27FC236}">
                  <a16:creationId xmlns:a16="http://schemas.microsoft.com/office/drawing/2014/main" id="{15E3F761-4CCF-5DF5-41F5-FE2D6677FAEF}"/>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6D0E68-0A71-BC51-A66A-771A08389865}"/>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2" name="justGraphic2">
            <a:extLst>
              <a:ext uri="{FF2B5EF4-FFF2-40B4-BE49-F238E27FC236}">
                <a16:creationId xmlns:a16="http://schemas.microsoft.com/office/drawing/2014/main" id="{EBFE7337-1052-4DD8-ADE1-885C19A22C72}"/>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21" name="Rectangle 20">
              <a:extLst>
                <a:ext uri="{FF2B5EF4-FFF2-40B4-BE49-F238E27FC236}">
                  <a16:creationId xmlns:a16="http://schemas.microsoft.com/office/drawing/2014/main" id="{6D1FEF31-2F9C-8E4C-883C-A8738890353F}"/>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28" name="Graphic 27">
              <a:extLst>
                <a:ext uri="{FF2B5EF4-FFF2-40B4-BE49-F238E27FC236}">
                  <a16:creationId xmlns:a16="http://schemas.microsoft.com/office/drawing/2014/main" id="{D0F43F82-0D64-9447-8205-05C0DECAB7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5" name="Rectangle 24">
            <a:extLst>
              <a:ext uri="{FF2B5EF4-FFF2-40B4-BE49-F238E27FC236}">
                <a16:creationId xmlns:a16="http://schemas.microsoft.com/office/drawing/2014/main" id="{44B59D78-ACC8-0847-A06F-8CDA868E9FFB}"/>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 name="Rectangle 3">
            <a:extLst>
              <a:ext uri="{FF2B5EF4-FFF2-40B4-BE49-F238E27FC236}">
                <a16:creationId xmlns:a16="http://schemas.microsoft.com/office/drawing/2014/main" id="{13DD63AC-1A2B-D0AF-F2D5-67204F2A5A5D}"/>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26" name="Rectangle 25">
            <a:extLst>
              <a:ext uri="{FF2B5EF4-FFF2-40B4-BE49-F238E27FC236}">
                <a16:creationId xmlns:a16="http://schemas.microsoft.com/office/drawing/2014/main" id="{B8D19054-8415-A346-AFF4-A48FE8CB953C}"/>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C29579A4-6D23-4441-941F-AAEEC9C94D7A}"/>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24342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Transfer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Transfer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1/5</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2/5</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3/5</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4/5</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5/5</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128</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129</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41841" cy="984250"/>
          </a:xfrm>
        </p:spPr>
        <p:txBody>
          <a:bodyPr/>
          <a:lstStyle/>
          <a:p>
            <a:pPr eaLnBrk="1" hangingPunct="1"/>
            <a:r>
              <a:rPr lang="en-US"/>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333783"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29838693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130</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131</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132</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133</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134</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135</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14" name="Straight Arrow Connector 13" descr="Left arrow.">
            <a:extLst>
              <a:ext uri="{FF2B5EF4-FFF2-40B4-BE49-F238E27FC236}">
                <a16:creationId xmlns:a16="http://schemas.microsoft.com/office/drawing/2014/main" id="{9000D47F-3D37-0845-84DB-830DDB3A9E9B}"/>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Right arrow.">
            <a:extLst>
              <a:ext uri="{FF2B5EF4-FFF2-40B4-BE49-F238E27FC236}">
                <a16:creationId xmlns:a16="http://schemas.microsoft.com/office/drawing/2014/main" id="{E7AC08C5-3561-1540-84DC-9D65E4AE51AB}"/>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Double headed arrow.">
            <a:extLst>
              <a:ext uri="{FF2B5EF4-FFF2-40B4-BE49-F238E27FC236}">
                <a16:creationId xmlns:a16="http://schemas.microsoft.com/office/drawing/2014/main" id="{B6EC9781-17D1-F340-A455-9354AC76ABFC}"/>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 name="holdShift" descr="Double-headed arrow with a highlight on one end, being resized with hold+shift.">
            <a:extLst>
              <a:ext uri="{FF2B5EF4-FFF2-40B4-BE49-F238E27FC236}">
                <a16:creationId xmlns:a16="http://schemas.microsoft.com/office/drawing/2014/main" id="{139F742C-153B-BB1E-211C-1CEB9AB3DB65}"/>
              </a:ext>
            </a:extLst>
          </p:cNvPr>
          <p:cNvGrpSpPr/>
          <p:nvPr/>
        </p:nvGrpSpPr>
        <p:grpSpPr>
          <a:xfrm>
            <a:off x="748145" y="4673322"/>
            <a:ext cx="2758643" cy="400389"/>
            <a:chOff x="748145" y="4673322"/>
            <a:chExt cx="2758643" cy="400389"/>
          </a:xfrm>
        </p:grpSpPr>
        <p:pic>
          <p:nvPicPr>
            <p:cNvPr id="5" name="Picture 4">
              <a:extLst>
                <a:ext uri="{FF2B5EF4-FFF2-40B4-BE49-F238E27FC236}">
                  <a16:creationId xmlns:a16="http://schemas.microsoft.com/office/drawing/2014/main" id="{0E2E94C6-41DD-532D-0602-700622EE3549}"/>
                </a:ext>
              </a:extLst>
            </p:cNvPr>
            <p:cNvPicPr>
              <a:picLocks noChangeAspect="1"/>
            </p:cNvPicPr>
            <p:nvPr/>
          </p:nvPicPr>
          <p:blipFill>
            <a:blip r:embed="rId3"/>
            <a:srcRect/>
            <a:stretch/>
          </p:blipFill>
          <p:spPr>
            <a:xfrm>
              <a:off x="748145" y="4673322"/>
              <a:ext cx="1949018" cy="345929"/>
            </a:xfrm>
            <a:prstGeom prst="rect">
              <a:avLst/>
            </a:prstGeom>
          </p:spPr>
        </p:pic>
        <p:sp>
          <p:nvSpPr>
            <p:cNvPr id="6" name="Rectangle 5">
              <a:extLst>
                <a:ext uri="{FF2B5EF4-FFF2-40B4-BE49-F238E27FC236}">
                  <a16:creationId xmlns:a16="http://schemas.microsoft.com/office/drawing/2014/main" id="{8C05661D-9619-A913-5A30-689BFFB6B76D}"/>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7" name="Straight Arrow Connector 6">
              <a:extLst>
                <a:ext uri="{FF2B5EF4-FFF2-40B4-BE49-F238E27FC236}">
                  <a16:creationId xmlns:a16="http://schemas.microsoft.com/office/drawing/2014/main" id="{2D6E2985-FB73-2FEF-09E5-4C30FA36FCAC}"/>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9" name="TextBox 16">
              <a:extLst>
                <a:ext uri="{FF2B5EF4-FFF2-40B4-BE49-F238E27FC236}">
                  <a16:creationId xmlns:a16="http://schemas.microsoft.com/office/drawing/2014/main" id="{88D6BD4D-9CB0-7B79-E735-ABA2D79C6772}"/>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4" name="justGraphic">
            <a:extLst>
              <a:ext uri="{FF2B5EF4-FFF2-40B4-BE49-F238E27FC236}">
                <a16:creationId xmlns:a16="http://schemas.microsoft.com/office/drawing/2014/main" id="{80B71F70-A19A-7A9D-0C62-A1347ECB2C81}"/>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1CC63087-B385-8C8E-2027-D167FD8B91AC}"/>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11" name="Rectangle 10">
            <a:extLst>
              <a:ext uri="{FF2B5EF4-FFF2-40B4-BE49-F238E27FC236}">
                <a16:creationId xmlns:a16="http://schemas.microsoft.com/office/drawing/2014/main" id="{FD599263-CD05-D2EE-8ADD-937EB948AD5B}"/>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4855785B-4C10-0D55-E0B4-5EE7EF14EBAA}"/>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33358592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142</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143</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9" y="1176338"/>
            <a:ext cx="11229342"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144</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145</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2/7</a:t>
            </a:r>
          </a:p>
        </p:txBody>
      </p:sp>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a:t>
            </a:r>
            <a:r>
              <a:rPr lang="en-US" altLang="en-US" sz="1200" dirty="0" err="1">
                <a:solidFill>
                  <a:schemeClr val="bg1"/>
                </a:solidFill>
                <a:latin typeface="+mn-lt"/>
                <a:ea typeface="Amazon Ember" panose="020B0603020204020204" pitchFamily="34" charset="0"/>
                <a:cs typeface="Arial" panose="020B0604020202020204" pitchFamily="34" charset="0"/>
              </a:rPr>
              <a:t>FSx</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7" name="Graphic 17">
            <a:extLst>
              <a:ext uri="{FF2B5EF4-FFF2-40B4-BE49-F238E27FC236}">
                <a16:creationId xmlns:a16="http://schemas.microsoft.com/office/drawing/2014/main" id="{BE716DDE-09A3-F291-22B3-D9E7CEEE0D65}"/>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6" descr="AWS Snowmobile service icon.">
            <a:extLst>
              <a:ext uri="{FF2B5EF4-FFF2-40B4-BE49-F238E27FC236}">
                <a16:creationId xmlns:a16="http://schemas.microsoft.com/office/drawing/2014/main" id="{4D5C2A85-3E95-4F44-9045-C762CA9151F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F385DAAF-EDED-4084-B251-59EC388D32B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Snowmobile</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ball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7277101"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30" name="Straight Connector 29" descr="Next service icon.">
            <a:extLst>
              <a:ext uri="{FF2B5EF4-FFF2-40B4-BE49-F238E27FC236}">
                <a16:creationId xmlns:a16="http://schemas.microsoft.com/office/drawing/2014/main" id="{1DB95747-79C5-4C9F-ACCE-C7545620AE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WS Snowcone service icon.">
            <a:extLst>
              <a:ext uri="{FF2B5EF4-FFF2-40B4-BE49-F238E27FC236}">
                <a16:creationId xmlns:a16="http://schemas.microsoft.com/office/drawing/2014/main" id="{0ED179C7-F7E3-4F08-A8C6-BE5108EDF92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9">
            <a:extLst>
              <a:ext uri="{FF2B5EF4-FFF2-40B4-BE49-F238E27FC236}">
                <a16:creationId xmlns:a16="http://schemas.microsoft.com/office/drawing/2014/main" id="{4D433E07-093C-4E13-9F0A-46C4D4C6334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12685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 name="correct" descr="Example of service with correct label; Amazon QuickSight is all on one line.">
            <a:extLst>
              <a:ext uri="{FF2B5EF4-FFF2-40B4-BE49-F238E27FC236}">
                <a16:creationId xmlns:a16="http://schemas.microsoft.com/office/drawing/2014/main" id="{DEFE3203-E4D4-405D-8C16-2EFDCEE98E1A}"/>
              </a:ext>
            </a:extLst>
          </p:cNvPr>
          <p:cNvGrpSpPr/>
          <p:nvPr/>
        </p:nvGrpSpPr>
        <p:grpSpPr>
          <a:xfrm>
            <a:off x="349250" y="3364651"/>
            <a:ext cx="1993900" cy="1045349"/>
            <a:chOff x="349250" y="3364651"/>
            <a:chExt cx="1993900" cy="1045349"/>
          </a:xfrm>
        </p:grpSpPr>
        <p:sp>
          <p:nvSpPr>
            <p:cNvPr id="17" name="L-Shape 16" descr="Correct.">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6"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14"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2D4FDB51-607B-4DAF-B866-D44169F18324}"/>
              </a:ext>
            </a:extLst>
          </p:cNvPr>
          <p:cNvGrpSpPr/>
          <p:nvPr/>
        </p:nvGrpSpPr>
        <p:grpSpPr>
          <a:xfrm>
            <a:off x="2490788" y="3271654"/>
            <a:ext cx="2244725" cy="1699547"/>
            <a:chOff x="2490788" y="3271654"/>
            <a:chExt cx="2244725" cy="1699547"/>
          </a:xfrm>
        </p:grpSpPr>
        <p:sp>
          <p:nvSpPr>
            <p:cNvPr id="54283" name="TextBox 13">
              <a:extLst>
                <a:ext uri="{FF2B5EF4-FFF2-40B4-BE49-F238E27FC236}">
                  <a16:creationId xmlns:a16="http://schemas.microsoft.com/office/drawing/2014/main" id="{C5B99C62-084E-F244-8706-4156F4C71DD9}"/>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8" name="Group 7">
              <a:extLst>
                <a:ext uri="{FF2B5EF4-FFF2-40B4-BE49-F238E27FC236}">
                  <a16:creationId xmlns:a16="http://schemas.microsoft.com/office/drawing/2014/main" id="{C1B62759-100C-49C2-8C76-64618C30F66E}"/>
                </a:ext>
              </a:extLst>
            </p:cNvPr>
            <p:cNvGrpSpPr/>
            <p:nvPr/>
          </p:nvGrpSpPr>
          <p:grpSpPr>
            <a:xfrm>
              <a:off x="2601913" y="3271654"/>
              <a:ext cx="2008187" cy="1318158"/>
              <a:chOff x="2601913" y="3271654"/>
              <a:chExt cx="2008187" cy="1318158"/>
            </a:xfrm>
          </p:grpSpPr>
          <p:sp>
            <p:nvSpPr>
              <p:cNvPr id="54278" name="TextBox 8">
                <a:extLst>
                  <a:ext uri="{FF2B5EF4-FFF2-40B4-BE49-F238E27FC236}">
                    <a16:creationId xmlns:a16="http://schemas.microsoft.com/office/drawing/2014/main" id="{00B7094F-F7B5-3F41-AC50-B0C92F028EBE}"/>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5" name="Multiply 14">
                <a:extLst>
                  <a:ext uri="{FF2B5EF4-FFF2-40B4-BE49-F238E27FC236}">
                    <a16:creationId xmlns:a16="http://schemas.microsoft.com/office/drawing/2014/main" id="{F1985476-B932-2B4F-AA11-D82863F46FB3}"/>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7" name="Graphic 7">
                <a:extLst>
                  <a:ext uri="{FF2B5EF4-FFF2-40B4-BE49-F238E27FC236}">
                    <a16:creationId xmlns:a16="http://schemas.microsoft.com/office/drawing/2014/main" id="{B1FE5658-2F89-5846-88C6-499BE1397999}"/>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21E72BB0-5B56-4867-833D-96902D24C554}"/>
              </a:ext>
            </a:extLst>
          </p:cNvPr>
          <p:cNvGrpSpPr/>
          <p:nvPr/>
        </p:nvGrpSpPr>
        <p:grpSpPr>
          <a:xfrm>
            <a:off x="4833938" y="3271654"/>
            <a:ext cx="2636837" cy="1839247"/>
            <a:chOff x="4833938" y="3271654"/>
            <a:chExt cx="2636837" cy="1839247"/>
          </a:xfrm>
        </p:grpSpPr>
        <p:sp>
          <p:nvSpPr>
            <p:cNvPr id="54280" name="TextBox 10">
              <a:extLst>
                <a:ext uri="{FF2B5EF4-FFF2-40B4-BE49-F238E27FC236}">
                  <a16:creationId xmlns:a16="http://schemas.microsoft.com/office/drawing/2014/main" id="{FCD2E687-8E08-6048-8F6B-861662DC9B3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54282" name="TextBox 12">
              <a:extLst>
                <a:ext uri="{FF2B5EF4-FFF2-40B4-BE49-F238E27FC236}">
                  <a16:creationId xmlns:a16="http://schemas.microsoft.com/office/drawing/2014/main" id="{C7A57F65-D719-114C-A08E-E39AC062EB9E}"/>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16" name="Multiply 15">
              <a:extLst>
                <a:ext uri="{FF2B5EF4-FFF2-40B4-BE49-F238E27FC236}">
                  <a16:creationId xmlns:a16="http://schemas.microsoft.com/office/drawing/2014/main" id="{9947D5B7-E10E-9B4A-A8B3-0F07242F8DD0}"/>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8" name="Graphic 7">
              <a:extLst>
                <a:ext uri="{FF2B5EF4-FFF2-40B4-BE49-F238E27FC236}">
                  <a16:creationId xmlns:a16="http://schemas.microsoft.com/office/drawing/2014/main" id="{05ADBEE0-D462-4343-9048-23D9CB97020D}"/>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Content Placeholder 5">
            <a:extLst>
              <a:ext uri="{FF2B5EF4-FFF2-40B4-BE49-F238E27FC236}">
                <a16:creationId xmlns:a16="http://schemas.microsoft.com/office/drawing/2014/main" id="{F61D0CB8-3C16-4130-8A15-F6AD3FE210CD}"/>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 name="Rectangle 3">
            <a:extLst>
              <a:ext uri="{FF2B5EF4-FFF2-40B4-BE49-F238E27FC236}">
                <a16:creationId xmlns:a16="http://schemas.microsoft.com/office/drawing/2014/main" id="{D11E0C5E-6B6A-61A2-0D26-40CB487548D9}"/>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2" name="Rectangle 11">
            <a:extLst>
              <a:ext uri="{FF2B5EF4-FFF2-40B4-BE49-F238E27FC236}">
                <a16:creationId xmlns:a16="http://schemas.microsoft.com/office/drawing/2014/main" id="{C23C83E4-0E1C-AC23-EE0D-1D0BDAC13BC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5" name="Rectangle 4">
            <a:extLst>
              <a:ext uri="{FF2B5EF4-FFF2-40B4-BE49-F238E27FC236}">
                <a16:creationId xmlns:a16="http://schemas.microsoft.com/office/drawing/2014/main" id="{C257C809-0ACC-99D8-2653-4B6AF582E489}"/>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AA8DEAEF-1B7B-89D0-D2DB-FED04C26F8E0}"/>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31949214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3122"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459439" y="3267075"/>
            <a:ext cx="120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3434"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573230" y="327342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7571"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898000" y="3267075"/>
            <a:ext cx="1158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1863"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931778" y="3265488"/>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22745"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8271908"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02666"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9389977" y="3259138"/>
            <a:ext cx="1297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87803"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10644222"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3122"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3406997"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60063"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4591056"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42052"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5835661"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453738"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7039665"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628169"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8159464"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08612"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9459469"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989055" y="4202786"/>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10627105" y="4652963"/>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imple Storage Service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pic>
        <p:nvPicPr>
          <p:cNvPr id="41" name="Graphic 40" descr="Vault resource icon for the Amazon Simple Storage Service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imple Storage Service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8"/>
            <a:ext cx="10924005" cy="1127937"/>
          </a:xfrm>
        </p:spPr>
        <p:txBody>
          <a:bodyPr/>
          <a:lstStyle/>
          <a:p>
            <a:pPr eaLnBrk="1" hangingPunct="1"/>
            <a:r>
              <a:rPr lang="en-US" altLang="en-US" sz="1800" spc="-10"/>
              <a:t>Use numbered callouts to draw attention to steps in a process within a diagram (as shown on slide 19). Callouts are black with bold white type so that they stand out among the colored service and resource icons in the diagram. </a:t>
            </a:r>
            <a:r>
              <a:rPr lang="en-US" sz="1800"/>
              <a:t>Consult with your team to see if you can use numbered callouts.</a:t>
            </a:r>
            <a:endParaRPr lang="en-US" altLang="en-US" sz="1800" spc="-10"/>
          </a:p>
        </p:txBody>
      </p:sp>
      <p:sp>
        <p:nvSpPr>
          <p:cNvPr id="62" name="Content Placeholder 5">
            <a:extLst>
              <a:ext uri="{FF2B5EF4-FFF2-40B4-BE49-F238E27FC236}">
                <a16:creationId xmlns:a16="http://schemas.microsoft.com/office/drawing/2014/main" id="{281D180D-A3C3-48F4-885E-1E6FBD70334D}"/>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solidFill>
                  <a:schemeClr val="bg1"/>
                </a:solidFill>
              </a:rPr>
              <a:t>Large callouts</a:t>
            </a:r>
          </a:p>
          <a:p>
            <a:pPr eaLnBrk="1" hangingPunct="1"/>
            <a:r>
              <a:rPr lang="en-US" altLang="en-US" sz="1400">
                <a:solidFill>
                  <a:schemeClr val="bg1"/>
                </a:solidFill>
              </a:rPr>
              <a:t>For a simple diagram, you can use large callouts.</a:t>
            </a:r>
            <a:endParaRPr lang="en-US" altLang="en-US" sz="1400" strike="sngStrike" dirty="0">
              <a:solidFill>
                <a:schemeClr val="bg1"/>
              </a:solidFill>
            </a:endParaRPr>
          </a:p>
        </p:txBody>
      </p:sp>
      <p:sp>
        <p:nvSpPr>
          <p:cNvPr id="64" name="Oval 63">
            <a:extLst>
              <a:ext uri="{FF2B5EF4-FFF2-40B4-BE49-F238E27FC236}">
                <a16:creationId xmlns:a16="http://schemas.microsoft.com/office/drawing/2014/main" id="{D4591B01-6B62-4AAB-B925-A3B01695EFB5}"/>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65" name="Oval 64">
            <a:extLst>
              <a:ext uri="{FF2B5EF4-FFF2-40B4-BE49-F238E27FC236}">
                <a16:creationId xmlns:a16="http://schemas.microsoft.com/office/drawing/2014/main" id="{8421710F-B606-4077-96A5-E0394BB6AD00}"/>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66" name="Oval 65">
            <a:extLst>
              <a:ext uri="{FF2B5EF4-FFF2-40B4-BE49-F238E27FC236}">
                <a16:creationId xmlns:a16="http://schemas.microsoft.com/office/drawing/2014/main" id="{EE281244-2B75-482A-9755-0026CE07611E}"/>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67" name="Oval 66">
            <a:extLst>
              <a:ext uri="{FF2B5EF4-FFF2-40B4-BE49-F238E27FC236}">
                <a16:creationId xmlns:a16="http://schemas.microsoft.com/office/drawing/2014/main" id="{797AC9D6-57F0-4EFD-AFEE-3893F0324FF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68" name="Oval 67">
            <a:extLst>
              <a:ext uri="{FF2B5EF4-FFF2-40B4-BE49-F238E27FC236}">
                <a16:creationId xmlns:a16="http://schemas.microsoft.com/office/drawing/2014/main" id="{F1B7A301-6AE3-4D3D-83E1-2A63BEE53DA3}"/>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5</a:t>
            </a:r>
          </a:p>
        </p:txBody>
      </p:sp>
      <p:sp>
        <p:nvSpPr>
          <p:cNvPr id="69" name="Oval 68">
            <a:extLst>
              <a:ext uri="{FF2B5EF4-FFF2-40B4-BE49-F238E27FC236}">
                <a16:creationId xmlns:a16="http://schemas.microsoft.com/office/drawing/2014/main" id="{CD3E68A1-AC71-4B94-A490-71076DB08EE9}"/>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6</a:t>
            </a:r>
          </a:p>
        </p:txBody>
      </p:sp>
      <p:sp>
        <p:nvSpPr>
          <p:cNvPr id="70" name="Oval 69">
            <a:extLst>
              <a:ext uri="{FF2B5EF4-FFF2-40B4-BE49-F238E27FC236}">
                <a16:creationId xmlns:a16="http://schemas.microsoft.com/office/drawing/2014/main" id="{0774795C-B659-4E4C-B3B3-7557D5485912}"/>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7</a:t>
            </a:r>
          </a:p>
        </p:txBody>
      </p:sp>
      <p:sp>
        <p:nvSpPr>
          <p:cNvPr id="71" name="Oval 70">
            <a:extLst>
              <a:ext uri="{FF2B5EF4-FFF2-40B4-BE49-F238E27FC236}">
                <a16:creationId xmlns:a16="http://schemas.microsoft.com/office/drawing/2014/main" id="{207EF34F-CBB1-4BCD-917D-EC5F1D88A57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8</a:t>
            </a:r>
          </a:p>
        </p:txBody>
      </p:sp>
      <p:sp>
        <p:nvSpPr>
          <p:cNvPr id="72" name="Oval 71">
            <a:extLst>
              <a:ext uri="{FF2B5EF4-FFF2-40B4-BE49-F238E27FC236}">
                <a16:creationId xmlns:a16="http://schemas.microsoft.com/office/drawing/2014/main" id="{363CE3D7-1678-46D4-B1AF-5A55CCA527C8}"/>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9</a:t>
            </a:r>
          </a:p>
        </p:txBody>
      </p:sp>
      <p:sp>
        <p:nvSpPr>
          <p:cNvPr id="73" name="Oval 72">
            <a:extLst>
              <a:ext uri="{FF2B5EF4-FFF2-40B4-BE49-F238E27FC236}">
                <a16:creationId xmlns:a16="http://schemas.microsoft.com/office/drawing/2014/main" id="{0EF3DE85-5A11-4B0F-A46A-A5FD98F2B08C}"/>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10</a:t>
            </a:r>
          </a:p>
        </p:txBody>
      </p:sp>
      <p:sp>
        <p:nvSpPr>
          <p:cNvPr id="85" name="Content Placeholder 5">
            <a:extLst>
              <a:ext uri="{FF2B5EF4-FFF2-40B4-BE49-F238E27FC236}">
                <a16:creationId xmlns:a16="http://schemas.microsoft.com/office/drawing/2014/main" id="{B3A3D668-B66D-476F-B1A4-5021932519D6}"/>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87" name="Oval 86">
            <a:extLst>
              <a:ext uri="{FF2B5EF4-FFF2-40B4-BE49-F238E27FC236}">
                <a16:creationId xmlns:a16="http://schemas.microsoft.com/office/drawing/2014/main" id="{CD96C4A8-31D8-4FC3-8EF2-276606D2356B}"/>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a:t>
            </a:r>
          </a:p>
        </p:txBody>
      </p:sp>
      <p:sp>
        <p:nvSpPr>
          <p:cNvPr id="88" name="Oval 87">
            <a:extLst>
              <a:ext uri="{FF2B5EF4-FFF2-40B4-BE49-F238E27FC236}">
                <a16:creationId xmlns:a16="http://schemas.microsoft.com/office/drawing/2014/main" id="{AE09A0DD-168F-47D9-8454-75372E3787D3}"/>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2</a:t>
            </a:r>
          </a:p>
        </p:txBody>
      </p:sp>
      <p:sp>
        <p:nvSpPr>
          <p:cNvPr id="89" name="Oval 88">
            <a:extLst>
              <a:ext uri="{FF2B5EF4-FFF2-40B4-BE49-F238E27FC236}">
                <a16:creationId xmlns:a16="http://schemas.microsoft.com/office/drawing/2014/main" id="{54801CFE-B276-4F99-8501-1E8CCB727406}"/>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3</a:t>
            </a:r>
          </a:p>
        </p:txBody>
      </p:sp>
      <p:sp>
        <p:nvSpPr>
          <p:cNvPr id="90" name="Oval 89">
            <a:extLst>
              <a:ext uri="{FF2B5EF4-FFF2-40B4-BE49-F238E27FC236}">
                <a16:creationId xmlns:a16="http://schemas.microsoft.com/office/drawing/2014/main" id="{0FDDA8B3-BF31-4210-A13B-352104019F4C}"/>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4</a:t>
            </a:r>
          </a:p>
        </p:txBody>
      </p:sp>
      <p:sp>
        <p:nvSpPr>
          <p:cNvPr id="91" name="Oval 90">
            <a:extLst>
              <a:ext uri="{FF2B5EF4-FFF2-40B4-BE49-F238E27FC236}">
                <a16:creationId xmlns:a16="http://schemas.microsoft.com/office/drawing/2014/main" id="{23A58B13-5598-440B-BAA3-F333BC56B20A}"/>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5</a:t>
            </a:r>
          </a:p>
        </p:txBody>
      </p:sp>
      <p:sp>
        <p:nvSpPr>
          <p:cNvPr id="92" name="Oval 91">
            <a:extLst>
              <a:ext uri="{FF2B5EF4-FFF2-40B4-BE49-F238E27FC236}">
                <a16:creationId xmlns:a16="http://schemas.microsoft.com/office/drawing/2014/main" id="{59A3869F-AD7F-43D4-AB97-395DCED89D1C}"/>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6</a:t>
            </a:r>
          </a:p>
        </p:txBody>
      </p:sp>
      <p:sp>
        <p:nvSpPr>
          <p:cNvPr id="93" name="Oval 92">
            <a:extLst>
              <a:ext uri="{FF2B5EF4-FFF2-40B4-BE49-F238E27FC236}">
                <a16:creationId xmlns:a16="http://schemas.microsoft.com/office/drawing/2014/main" id="{0435F725-CC88-4D9E-AC49-5D90EC7DBD6B}"/>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7</a:t>
            </a:r>
          </a:p>
        </p:txBody>
      </p:sp>
      <p:sp>
        <p:nvSpPr>
          <p:cNvPr id="94" name="Oval 93">
            <a:extLst>
              <a:ext uri="{FF2B5EF4-FFF2-40B4-BE49-F238E27FC236}">
                <a16:creationId xmlns:a16="http://schemas.microsoft.com/office/drawing/2014/main" id="{46BAB2EA-465D-4824-96D4-7070FBDFC8A5}"/>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8</a:t>
            </a:r>
          </a:p>
        </p:txBody>
      </p:sp>
      <p:sp>
        <p:nvSpPr>
          <p:cNvPr id="95" name="Oval 94">
            <a:extLst>
              <a:ext uri="{FF2B5EF4-FFF2-40B4-BE49-F238E27FC236}">
                <a16:creationId xmlns:a16="http://schemas.microsoft.com/office/drawing/2014/main" id="{B8D82EC8-A8D5-4CC6-9648-D189AD061FA7}"/>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9</a:t>
            </a:r>
          </a:p>
        </p:txBody>
      </p:sp>
      <p:sp>
        <p:nvSpPr>
          <p:cNvPr id="96" name="Oval 95">
            <a:extLst>
              <a:ext uri="{FF2B5EF4-FFF2-40B4-BE49-F238E27FC236}">
                <a16:creationId xmlns:a16="http://schemas.microsoft.com/office/drawing/2014/main" id="{941C9B1F-9B06-4178-B8B8-7BCA15A56898}"/>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4AFA7AE0-A496-DE17-7FEF-89B9749C0D6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5" name="Rectangle 4">
            <a:extLst>
              <a:ext uri="{FF2B5EF4-FFF2-40B4-BE49-F238E27FC236}">
                <a16:creationId xmlns:a16="http://schemas.microsoft.com/office/drawing/2014/main" id="{0925463A-5BEB-8010-27C1-71234E70F532}"/>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8652F9C9-ED90-92A0-5EED-76CFD0A9FD95}"/>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2166101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246462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a:t>18-2024.01.31</a:t>
            </a:r>
            <a:r>
              <a:rPr lang="en-US" altLang="en-US" dirty="0"/>
              <a:t>: What’s New?	1/1</a:t>
            </a:r>
          </a:p>
        </p:txBody>
      </p:sp>
      <p:sp>
        <p:nvSpPr>
          <p:cNvPr id="5" name="Text Placeholder 4">
            <a:extLst>
              <a:ext uri="{FF2B5EF4-FFF2-40B4-BE49-F238E27FC236}">
                <a16:creationId xmlns:a16="http://schemas.microsoft.com/office/drawing/2014/main" id="{0C8147E7-6081-66E4-E5D1-6B63715603D7}"/>
              </a:ext>
            </a:extLst>
          </p:cNvPr>
          <p:cNvSpPr>
            <a:spLocks noGrp="1"/>
          </p:cNvSpPr>
          <p:nvPr>
            <p:ph type="body" sz="quarter" idx="17"/>
          </p:nvPr>
        </p:nvSpPr>
        <p:spPr/>
        <p:txBody>
          <a:bodyPr/>
          <a:lstStyle/>
          <a:p>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Application Integration</a:t>
            </a:r>
            <a:endParaRPr lang="en-US" sz="1200" i="1" dirty="0"/>
          </a:p>
          <a:p>
            <a:r>
              <a:rPr lang="en-US" sz="1200" dirty="0"/>
              <a:t>AWS B2B Data Interchange</a:t>
            </a:r>
            <a:r>
              <a:rPr lang="en-US" sz="1200" dirty="0">
                <a:effectLst/>
              </a:rPr>
              <a:t> (slide 39)</a:t>
            </a:r>
            <a:endParaRPr lang="en-US" sz="1200" dirty="0"/>
          </a:p>
          <a:p>
            <a:pPr>
              <a:spcBef>
                <a:spcPts val="2400"/>
              </a:spcBef>
            </a:pPr>
            <a:r>
              <a:rPr lang="en-US" sz="1200" b="1" dirty="0"/>
              <a:t>Customer Enablement</a:t>
            </a:r>
            <a:endParaRPr lang="en-US" sz="1200" dirty="0"/>
          </a:p>
          <a:p>
            <a:r>
              <a:rPr lang="en-US" sz="1200" dirty="0">
                <a:effectLst/>
              </a:rPr>
              <a:t>AWS re:Post Private (slide 68)</a:t>
            </a:r>
            <a:endParaRPr lang="en-US" sz="1200" b="1"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End User Computing</a:t>
            </a:r>
          </a:p>
          <a:p>
            <a:r>
              <a:rPr lang="en-US" sz="1200" dirty="0"/>
              <a:t>Amazon WorkSpaces Thin Client (slide 81)</a:t>
            </a:r>
            <a:endParaRPr lang="en-US" sz="1200" b="1" dirty="0"/>
          </a:p>
          <a:p>
            <a:pPr>
              <a:spcBef>
                <a:spcPts val="2400"/>
              </a:spcBef>
            </a:pPr>
            <a:r>
              <a:rPr lang="en-US" sz="1200" b="1" dirty="0"/>
              <a:t>Machine Learning</a:t>
            </a:r>
            <a:endParaRPr lang="en-US" sz="1200" dirty="0"/>
          </a:p>
          <a:p>
            <a:r>
              <a:rPr lang="en-US" sz="1200" dirty="0"/>
              <a:t>Amazon Q (slide 103)</a:t>
            </a:r>
          </a:p>
          <a:p>
            <a:endParaRPr lang="en-US" sz="1200" dirty="0"/>
          </a:p>
        </p:txBody>
      </p:sp>
    </p:spTree>
    <p:extLst>
      <p:ext uri="{BB962C8B-B14F-4D97-AF65-F5344CB8AC3E}">
        <p14:creationId xmlns:p14="http://schemas.microsoft.com/office/powerpoint/2010/main" val="4086691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21</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a:hlinkClick r:id="rId2" action="ppaction://hlinksldjump"/>
              </a:rPr>
              <a:t>General Resources</a:t>
            </a:r>
            <a:endParaRPr lang="en-US" altLang="en-US">
              <a:hlinkClick r:id="rId3" action="ppaction://hlinksldjump"/>
            </a:endParaRPr>
          </a:p>
          <a:p>
            <a:r>
              <a:rPr lang="en-US" altLang="en-US">
                <a:hlinkClick r:id="rId4" action="ppaction://hlinksldjump"/>
              </a:rPr>
              <a:t>Analytics</a:t>
            </a:r>
            <a:endParaRPr lang="en-US" altLang="en-US"/>
          </a:p>
          <a:p>
            <a:r>
              <a:rPr lang="en-US" altLang="en-US">
                <a:hlinkClick r:id="rId5" action="ppaction://hlinksldjump"/>
              </a:rPr>
              <a:t>Application Integration</a:t>
            </a:r>
            <a:endParaRPr lang="en-US" altLang="en-US"/>
          </a:p>
          <a:p>
            <a:r>
              <a:rPr lang="en-US" altLang="en-US">
                <a:hlinkClick r:id="rId6" action="ppaction://hlinksldjump"/>
              </a:rPr>
              <a:t>Blockchain</a:t>
            </a:r>
            <a:endParaRPr lang="en-US" altLang="en-US">
              <a:hlinkClick r:id="rId7" action="ppaction://hlinksldjump"/>
            </a:endParaRPr>
          </a:p>
          <a:p>
            <a:r>
              <a:rPr lang="en-US" altLang="en-US">
                <a:hlinkClick r:id="rId7" action="ppaction://hlinksldjump"/>
              </a:rPr>
              <a:t>Business Applications</a:t>
            </a:r>
            <a:endParaRPr lang="en-US" altLang="en-US"/>
          </a:p>
          <a:p>
            <a:r>
              <a:rPr lang="en-US" altLang="en-US">
                <a:hlinkClick r:id="rId8" action="ppaction://hlinksldjump"/>
              </a:rPr>
              <a:t>Cloud Financial Management</a:t>
            </a:r>
            <a:endParaRPr lang="en-US" altLang="en-US"/>
          </a:p>
          <a:p>
            <a:r>
              <a:rPr lang="en-US" altLang="en-US">
                <a:hlinkClick r:id="rId9" action="ppaction://hlinksldjump"/>
              </a:rPr>
              <a:t>Compute</a:t>
            </a:r>
            <a:endParaRPr lang="en-US" altLang="en-US"/>
          </a:p>
          <a:p>
            <a:r>
              <a:rPr lang="en-US" altLang="en-US">
                <a:hlinkClick r:id="rId10" action="ppaction://hlinksldjump"/>
              </a:rPr>
              <a:t>Contact Center</a:t>
            </a:r>
            <a:endParaRPr lang="en-US" altLang="en-US"/>
          </a:p>
          <a:p>
            <a:r>
              <a:rPr lang="en-US" altLang="en-US">
                <a:hlinkClick r:id="rId11" action="ppaction://hlinksldjump"/>
              </a:rPr>
              <a:t>Containers</a:t>
            </a:r>
            <a:endParaRPr lang="en-US" altLang="en-US">
              <a:hlinkClick r:id="rId12"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a:hlinkClick r:id="rId13" action="ppaction://hlinksldjump"/>
              </a:rPr>
              <a:t>Customer Enablement</a:t>
            </a:r>
            <a:endParaRPr lang="en-US" altLang="en-US"/>
          </a:p>
          <a:p>
            <a:r>
              <a:rPr lang="en-US" altLang="en-US">
                <a:hlinkClick r:id="rId14" action="ppaction://hlinksldjump"/>
              </a:rPr>
              <a:t>Database</a:t>
            </a:r>
            <a:endParaRPr lang="en-US" altLang="en-US"/>
          </a:p>
          <a:p>
            <a:r>
              <a:rPr lang="en-US" altLang="en-US">
                <a:hlinkClick r:id="rId15" action="ppaction://hlinksldjump"/>
              </a:rPr>
              <a:t>Developer Tools</a:t>
            </a:r>
            <a:endParaRPr lang="en-US" altLang="en-US"/>
          </a:p>
          <a:p>
            <a:r>
              <a:rPr lang="en-US" altLang="en-US">
                <a:hlinkClick r:id="rId16" action="ppaction://hlinksldjump"/>
              </a:rPr>
              <a:t>End User Computing</a:t>
            </a:r>
            <a:endParaRPr lang="en-US" altLang="en-US"/>
          </a:p>
          <a:p>
            <a:r>
              <a:rPr lang="en-US" altLang="en-US">
                <a:hlinkClick r:id="rId17" action="ppaction://hlinksldjump"/>
              </a:rPr>
              <a:t>Front-End Web &amp; Mobile</a:t>
            </a:r>
            <a:endParaRPr lang="en-US" altLang="en-US"/>
          </a:p>
          <a:p>
            <a:r>
              <a:rPr lang="en-US" altLang="en-US">
                <a:hlinkClick r:id="rId18" action="ppaction://hlinksldjump"/>
              </a:rPr>
              <a:t>Games</a:t>
            </a:r>
            <a:endParaRPr lang="en-US" altLang="en-US"/>
          </a:p>
          <a:p>
            <a:r>
              <a:rPr lang="en-US" altLang="en-US">
                <a:hlinkClick r:id="rId19" action="ppaction://hlinksldjump"/>
              </a:rPr>
              <a:t>Internet of Things</a:t>
            </a:r>
            <a:endParaRPr lang="en-US" altLang="en-US"/>
          </a:p>
          <a:p>
            <a:r>
              <a:rPr lang="en-US" altLang="en-US">
                <a:hlinkClick r:id="rId20" action="ppaction://hlinksldjump"/>
              </a:rPr>
              <a:t>Machine Learning</a:t>
            </a:r>
            <a:endParaRPr lang="en-US" altLang="en-US"/>
          </a:p>
          <a:p>
            <a:r>
              <a:rPr lang="en-US" altLang="en-US">
                <a:hlinkClick r:id="rId21" action="ppaction://hlinksldjump"/>
              </a:rPr>
              <a:t>Management &amp; Governance</a:t>
            </a:r>
            <a:endParaRPr lang="en-US" altLang="en-US"/>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a:hlinkClick r:id="rId22" action="ppaction://hlinksldjump"/>
              </a:rPr>
              <a:t>Media Services</a:t>
            </a:r>
            <a:endParaRPr lang="en-US" altLang="en-US">
              <a:hlinkClick r:id="rId23" action="ppaction://hlinksldjump"/>
            </a:endParaRPr>
          </a:p>
          <a:p>
            <a:r>
              <a:rPr lang="en-US" altLang="en-US">
                <a:hlinkClick r:id="rId24" action="ppaction://hlinksldjump"/>
              </a:rPr>
              <a:t>Migration &amp; Transfer</a:t>
            </a:r>
            <a:endParaRPr lang="en-US" altLang="en-US"/>
          </a:p>
          <a:p>
            <a:r>
              <a:rPr lang="en-US" altLang="en-US">
                <a:hlinkClick r:id="rId23" action="ppaction://hlinksldjump"/>
              </a:rPr>
              <a:t>Networking &amp; Content Delivery</a:t>
            </a:r>
            <a:endParaRPr lang="en-US" altLang="en-US"/>
          </a:p>
          <a:p>
            <a:r>
              <a:rPr lang="en-US" altLang="en-US">
                <a:hlinkClick r:id="rId25" action="ppaction://hlinksldjump"/>
              </a:rPr>
              <a:t>Quantum Technologies</a:t>
            </a:r>
            <a:endParaRPr lang="en-US" altLang="en-US">
              <a:hlinkClick r:id="rId26" action="ppaction://hlinksldjump"/>
            </a:endParaRPr>
          </a:p>
          <a:p>
            <a:r>
              <a:rPr lang="en-US" altLang="en-US">
                <a:hlinkClick r:id="rId26" action="ppaction://hlinksldjump"/>
              </a:rPr>
              <a:t>Robotics</a:t>
            </a:r>
            <a:endParaRPr lang="en-US" altLang="en-US"/>
          </a:p>
          <a:p>
            <a:r>
              <a:rPr lang="en-US" altLang="en-US">
                <a:hlinkClick r:id="rId27" action="ppaction://hlinksldjump"/>
              </a:rPr>
              <a:t>Satellite</a:t>
            </a:r>
            <a:endParaRPr lang="en-US" altLang="en-US"/>
          </a:p>
          <a:p>
            <a:r>
              <a:rPr lang="en-US" altLang="en-US">
                <a:hlinkClick r:id="rId28" action="ppaction://hlinksldjump"/>
              </a:rPr>
              <a:t>Security, Identity, &amp; Compliance</a:t>
            </a:r>
            <a:endParaRPr lang="en-US" altLang="en-US"/>
          </a:p>
          <a:p>
            <a:r>
              <a:rPr lang="en-US" altLang="en-US">
                <a:hlinkClick r:id="rId29" action="ppaction://hlinksldjump"/>
              </a:rPr>
              <a:t>Serverless</a:t>
            </a:r>
            <a:endParaRPr lang="en-US" altLang="en-US"/>
          </a:p>
          <a:p>
            <a:r>
              <a:rPr lang="en-US" altLang="en-US">
                <a:hlinkClick r:id="rId30" action="ppaction://hlinksldjump"/>
              </a:rPr>
              <a:t>Storage</a:t>
            </a:r>
            <a:endParaRPr lang="en-US" altLang="en-US"/>
          </a:p>
        </p:txBody>
      </p:sp>
    </p:spTree>
    <p:extLst>
      <p:ext uri="{BB962C8B-B14F-4D97-AF65-F5344CB8AC3E}">
        <p14:creationId xmlns:p14="http://schemas.microsoft.com/office/powerpoint/2010/main" val="1860463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extLst>
      <p:ext uri="{BB962C8B-B14F-4D97-AF65-F5344CB8AC3E}">
        <p14:creationId xmlns:p14="http://schemas.microsoft.com/office/powerpoint/2010/main" val="3551106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2" name="Group 1" descr="AWS Cloud group with AWS logo.">
            <a:extLst>
              <a:ext uri="{FF2B5EF4-FFF2-40B4-BE49-F238E27FC236}">
                <a16:creationId xmlns:a16="http://schemas.microsoft.com/office/drawing/2014/main" id="{C8F19A6B-B6EE-45E2-98B8-E09C68D7A4B2}"/>
              </a:ext>
            </a:extLst>
          </p:cNvPr>
          <p:cNvGrpSpPr/>
          <p:nvPr/>
        </p:nvGrpSpPr>
        <p:grpSpPr>
          <a:xfrm>
            <a:off x="355600" y="1512745"/>
            <a:ext cx="1765300" cy="890588"/>
            <a:chOff x="355600" y="1512745"/>
            <a:chExt cx="1765300" cy="890588"/>
          </a:xfrm>
        </p:grpSpPr>
        <p:sp>
          <p:nvSpPr>
            <p:cNvPr id="55" name="Rectangle 54">
              <a:extLst>
                <a:ext uri="{FF2B5EF4-FFF2-40B4-BE49-F238E27FC236}">
                  <a16:creationId xmlns:a16="http://schemas.microsoft.com/office/drawing/2014/main" id="{302A5B0E-ABA9-48CD-84D0-B78867AD79EC}"/>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56" name="Graphic 55">
              <a:extLst>
                <a:ext uri="{FF2B5EF4-FFF2-40B4-BE49-F238E27FC236}">
                  <a16:creationId xmlns:a16="http://schemas.microsoft.com/office/drawing/2014/main" id="{8AB2D835-9413-49FA-ACE8-763B2FFE233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19" name="justGraphic">
            <a:extLst>
              <a:ext uri="{FF2B5EF4-FFF2-40B4-BE49-F238E27FC236}">
                <a16:creationId xmlns:a16="http://schemas.microsoft.com/office/drawing/2014/main" id="{3C7763C3-25C3-4DA1-94C9-81E9DBD020DD}"/>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47" name="TextBox 46">
              <a:extLst>
                <a:ext uri="{FF2B5EF4-FFF2-40B4-BE49-F238E27FC236}">
                  <a16:creationId xmlns:a16="http://schemas.microsoft.com/office/drawing/2014/main" id="{EC1816EA-52B3-2E48-A570-14E40815A6D6}"/>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107" name="TextBox 106">
              <a:extLst>
                <a:ext uri="{FF2B5EF4-FFF2-40B4-BE49-F238E27FC236}">
                  <a16:creationId xmlns:a16="http://schemas.microsoft.com/office/drawing/2014/main" id="{DC74216D-0734-4313-BE57-7F3F8CC867AB}"/>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106" name="TextBox 105">
            <a:extLst>
              <a:ext uri="{FF2B5EF4-FFF2-40B4-BE49-F238E27FC236}">
                <a16:creationId xmlns:a16="http://schemas.microsoft.com/office/drawing/2014/main" id="{1EB9070F-CE65-4F31-9944-5C6356B9B079}"/>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5" name="Group 4" descr="AWS Cloud group with cloud.">
            <a:extLst>
              <a:ext uri="{FF2B5EF4-FFF2-40B4-BE49-F238E27FC236}">
                <a16:creationId xmlns:a16="http://schemas.microsoft.com/office/drawing/2014/main" id="{5F04E718-2599-4A23-AE92-5AE227F8B38C}"/>
              </a:ext>
            </a:extLst>
          </p:cNvPr>
          <p:cNvGrpSpPr/>
          <p:nvPr/>
        </p:nvGrpSpPr>
        <p:grpSpPr>
          <a:xfrm>
            <a:off x="2283292" y="1512745"/>
            <a:ext cx="1765300" cy="890588"/>
            <a:chOff x="2283292" y="1512745"/>
            <a:chExt cx="1765300" cy="890588"/>
          </a:xfrm>
        </p:grpSpPr>
        <p:sp>
          <p:nvSpPr>
            <p:cNvPr id="58" name="Rectangle 57">
              <a:extLst>
                <a:ext uri="{FF2B5EF4-FFF2-40B4-BE49-F238E27FC236}">
                  <a16:creationId xmlns:a16="http://schemas.microsoft.com/office/drawing/2014/main" id="{0521FAF2-6F4F-4ABB-8D8B-22439119CEED}"/>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59" name="Graphic 58">
              <a:extLst>
                <a:ext uri="{FF2B5EF4-FFF2-40B4-BE49-F238E27FC236}">
                  <a16:creationId xmlns:a16="http://schemas.microsoft.com/office/drawing/2014/main" id="{5674A3C0-0BD4-43A5-92BF-7697CA9704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6" name="Group 5" descr="Region group.">
            <a:extLst>
              <a:ext uri="{FF2B5EF4-FFF2-40B4-BE49-F238E27FC236}">
                <a16:creationId xmlns:a16="http://schemas.microsoft.com/office/drawing/2014/main" id="{7D4C77E5-6CDB-4722-AB56-6C5DDF70B565}"/>
              </a:ext>
            </a:extLst>
          </p:cNvPr>
          <p:cNvGrpSpPr/>
          <p:nvPr/>
        </p:nvGrpSpPr>
        <p:grpSpPr>
          <a:xfrm>
            <a:off x="4215623" y="1512745"/>
            <a:ext cx="1765300" cy="889002"/>
            <a:chOff x="4215623" y="1512745"/>
            <a:chExt cx="1765300" cy="889002"/>
          </a:xfrm>
        </p:grpSpPr>
        <p:sp>
          <p:nvSpPr>
            <p:cNvPr id="61" name="Rectangle 60" descr="Region group">
              <a:extLst>
                <a:ext uri="{FF2B5EF4-FFF2-40B4-BE49-F238E27FC236}">
                  <a16:creationId xmlns:a16="http://schemas.microsoft.com/office/drawing/2014/main" id="{5DD3887C-00A0-42E0-8F27-B1948269F05B}"/>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62" name="Graphic 61" descr="Region group icon.">
              <a:extLst>
                <a:ext uri="{FF2B5EF4-FFF2-40B4-BE49-F238E27FC236}">
                  <a16:creationId xmlns:a16="http://schemas.microsoft.com/office/drawing/2014/main" id="{8FDA4CC8-83EE-49C8-BDE5-8EA871C8AD3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63" name="Rectangle 62" descr="Availability Zone group.">
            <a:extLst>
              <a:ext uri="{FF2B5EF4-FFF2-40B4-BE49-F238E27FC236}">
                <a16:creationId xmlns:a16="http://schemas.microsoft.com/office/drawing/2014/main" id="{9B016F79-D3E5-4039-94FF-6B4AB7E65CFF}"/>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64" name="Rectangle 63" descr="Security group.">
            <a:extLst>
              <a:ext uri="{FF2B5EF4-FFF2-40B4-BE49-F238E27FC236}">
                <a16:creationId xmlns:a16="http://schemas.microsoft.com/office/drawing/2014/main" id="{492C9D0E-41C4-4A79-B47D-C0E15E6D1938}"/>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7" name="Group 6" descr="Auto Scaling group.">
            <a:extLst>
              <a:ext uri="{FF2B5EF4-FFF2-40B4-BE49-F238E27FC236}">
                <a16:creationId xmlns:a16="http://schemas.microsoft.com/office/drawing/2014/main" id="{B0DA602C-FD1A-4C77-9FAF-5999DAC9C730}"/>
              </a:ext>
            </a:extLst>
          </p:cNvPr>
          <p:cNvGrpSpPr/>
          <p:nvPr/>
        </p:nvGrpSpPr>
        <p:grpSpPr>
          <a:xfrm>
            <a:off x="351632" y="2618865"/>
            <a:ext cx="1765300" cy="890588"/>
            <a:chOff x="351632" y="2618865"/>
            <a:chExt cx="1765300" cy="890588"/>
          </a:xfrm>
        </p:grpSpPr>
        <p:sp>
          <p:nvSpPr>
            <p:cNvPr id="67" name="Rectangle 66">
              <a:extLst>
                <a:ext uri="{FF2B5EF4-FFF2-40B4-BE49-F238E27FC236}">
                  <a16:creationId xmlns:a16="http://schemas.microsoft.com/office/drawing/2014/main" id="{15D6B773-1DB4-474A-BEF2-EC37AF610557}"/>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68" name="Graphic 67" descr="Auto Scaling group icon.">
              <a:extLst>
                <a:ext uri="{FF2B5EF4-FFF2-40B4-BE49-F238E27FC236}">
                  <a16:creationId xmlns:a16="http://schemas.microsoft.com/office/drawing/2014/main" id="{1ECE5F9D-8443-48DD-BB53-72DDFA75A56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8" name="Group 7" descr="Virtual private cloud (VPC) group.">
            <a:extLst>
              <a:ext uri="{FF2B5EF4-FFF2-40B4-BE49-F238E27FC236}">
                <a16:creationId xmlns:a16="http://schemas.microsoft.com/office/drawing/2014/main" id="{E8A9C4EB-EC24-4610-9A09-1052A7F8B100}"/>
              </a:ext>
            </a:extLst>
          </p:cNvPr>
          <p:cNvGrpSpPr/>
          <p:nvPr/>
        </p:nvGrpSpPr>
        <p:grpSpPr>
          <a:xfrm>
            <a:off x="2283292" y="2618865"/>
            <a:ext cx="1765300" cy="889002"/>
            <a:chOff x="2283292" y="2618865"/>
            <a:chExt cx="1765300" cy="889002"/>
          </a:xfrm>
        </p:grpSpPr>
        <p:sp>
          <p:nvSpPr>
            <p:cNvPr id="70" name="Rectangle 69">
              <a:extLst>
                <a:ext uri="{FF2B5EF4-FFF2-40B4-BE49-F238E27FC236}">
                  <a16:creationId xmlns:a16="http://schemas.microsoft.com/office/drawing/2014/main" id="{21F720A2-D555-4892-9C0D-4F763BD1BB4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71" name="Graphic 70" descr="VPC group icon. ">
              <a:extLst>
                <a:ext uri="{FF2B5EF4-FFF2-40B4-BE49-F238E27FC236}">
                  <a16:creationId xmlns:a16="http://schemas.microsoft.com/office/drawing/2014/main" id="{E45B4EB6-8026-4795-A01B-64C99F1EBC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9" name="Group 8" descr="Private subnet group.">
            <a:extLst>
              <a:ext uri="{FF2B5EF4-FFF2-40B4-BE49-F238E27FC236}">
                <a16:creationId xmlns:a16="http://schemas.microsoft.com/office/drawing/2014/main" id="{C1051B6F-9C1B-4411-A17F-1E349570C529}"/>
              </a:ext>
            </a:extLst>
          </p:cNvPr>
          <p:cNvGrpSpPr/>
          <p:nvPr/>
        </p:nvGrpSpPr>
        <p:grpSpPr>
          <a:xfrm>
            <a:off x="4215623" y="2618865"/>
            <a:ext cx="1765300" cy="889002"/>
            <a:chOff x="4215623" y="2618865"/>
            <a:chExt cx="1765300" cy="889002"/>
          </a:xfrm>
        </p:grpSpPr>
        <p:sp>
          <p:nvSpPr>
            <p:cNvPr id="72" name="Rectangle 71">
              <a:extLst>
                <a:ext uri="{FF2B5EF4-FFF2-40B4-BE49-F238E27FC236}">
                  <a16:creationId xmlns:a16="http://schemas.microsoft.com/office/drawing/2014/main" id="{298B9DEF-F387-4811-A9E9-E0A6C0765BE8}"/>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73" name="Graphic 72" descr="Private subnet group icon. ">
              <a:extLst>
                <a:ext uri="{FF2B5EF4-FFF2-40B4-BE49-F238E27FC236}">
                  <a16:creationId xmlns:a16="http://schemas.microsoft.com/office/drawing/2014/main" id="{74372F13-6358-4435-9927-FF2D240DA1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10" name="Group 9" descr="Public subnet group.">
            <a:extLst>
              <a:ext uri="{FF2B5EF4-FFF2-40B4-BE49-F238E27FC236}">
                <a16:creationId xmlns:a16="http://schemas.microsoft.com/office/drawing/2014/main" id="{DB166E94-FB7B-4C12-BC5E-F8DD14849668}"/>
              </a:ext>
            </a:extLst>
          </p:cNvPr>
          <p:cNvGrpSpPr/>
          <p:nvPr/>
        </p:nvGrpSpPr>
        <p:grpSpPr>
          <a:xfrm>
            <a:off x="6147454" y="2618865"/>
            <a:ext cx="1765300" cy="889002"/>
            <a:chOff x="6147454" y="2618865"/>
            <a:chExt cx="1765300" cy="889002"/>
          </a:xfrm>
        </p:grpSpPr>
        <p:sp>
          <p:nvSpPr>
            <p:cNvPr id="74" name="Rectangle 73">
              <a:extLst>
                <a:ext uri="{FF2B5EF4-FFF2-40B4-BE49-F238E27FC236}">
                  <a16:creationId xmlns:a16="http://schemas.microsoft.com/office/drawing/2014/main" id="{6DE3317B-F4E9-44E3-B432-885494FBDBE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75" name="Graphic 74" descr="Public subnet group icon. ">
              <a:extLst>
                <a:ext uri="{FF2B5EF4-FFF2-40B4-BE49-F238E27FC236}">
                  <a16:creationId xmlns:a16="http://schemas.microsoft.com/office/drawing/2014/main" id="{96939921-066A-4750-9375-7F09DF7775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11" name="Group 10" descr="Server contents group.">
            <a:extLst>
              <a:ext uri="{FF2B5EF4-FFF2-40B4-BE49-F238E27FC236}">
                <a16:creationId xmlns:a16="http://schemas.microsoft.com/office/drawing/2014/main" id="{6E491FCD-F3EE-4474-B37F-8CE9596B8222}"/>
              </a:ext>
            </a:extLst>
          </p:cNvPr>
          <p:cNvGrpSpPr/>
          <p:nvPr/>
        </p:nvGrpSpPr>
        <p:grpSpPr>
          <a:xfrm>
            <a:off x="8092141" y="2618865"/>
            <a:ext cx="1765300" cy="889002"/>
            <a:chOff x="8092141" y="2618865"/>
            <a:chExt cx="1765300" cy="889002"/>
          </a:xfrm>
        </p:grpSpPr>
        <p:sp>
          <p:nvSpPr>
            <p:cNvPr id="76" name="Rectangle 75">
              <a:extLst>
                <a:ext uri="{FF2B5EF4-FFF2-40B4-BE49-F238E27FC236}">
                  <a16:creationId xmlns:a16="http://schemas.microsoft.com/office/drawing/2014/main" id="{5A84DA2F-E655-4907-A033-A3715E6475DA}"/>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77" name="Graphic 76" descr="Server contents group icon. ">
              <a:extLst>
                <a:ext uri="{FF2B5EF4-FFF2-40B4-BE49-F238E27FC236}">
                  <a16:creationId xmlns:a16="http://schemas.microsoft.com/office/drawing/2014/main" id="{F69D55AF-8A26-4208-8491-9508ED24799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12" name="Group 11" descr="Corporate data center group.">
            <a:extLst>
              <a:ext uri="{FF2B5EF4-FFF2-40B4-BE49-F238E27FC236}">
                <a16:creationId xmlns:a16="http://schemas.microsoft.com/office/drawing/2014/main" id="{67EC3035-9ED0-4446-83E7-7AC764364E5E}"/>
              </a:ext>
            </a:extLst>
          </p:cNvPr>
          <p:cNvGrpSpPr/>
          <p:nvPr/>
        </p:nvGrpSpPr>
        <p:grpSpPr>
          <a:xfrm>
            <a:off x="10036828" y="2618865"/>
            <a:ext cx="1765300" cy="889002"/>
            <a:chOff x="10036828" y="2618865"/>
            <a:chExt cx="1765300" cy="889002"/>
          </a:xfrm>
        </p:grpSpPr>
        <p:sp>
          <p:nvSpPr>
            <p:cNvPr id="78" name="Rectangle 77">
              <a:extLst>
                <a:ext uri="{FF2B5EF4-FFF2-40B4-BE49-F238E27FC236}">
                  <a16:creationId xmlns:a16="http://schemas.microsoft.com/office/drawing/2014/main" id="{5FF8DA64-9150-4884-B57A-B7B85BE7B97A}"/>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79" name="Graphic 78" descr="Corporate data center group icon. ">
              <a:extLst>
                <a:ext uri="{FF2B5EF4-FFF2-40B4-BE49-F238E27FC236}">
                  <a16:creationId xmlns:a16="http://schemas.microsoft.com/office/drawing/2014/main" id="{77516356-104F-4451-93DF-814901CB29F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17" name="Group 16" descr="EC2 instance contents group.">
            <a:extLst>
              <a:ext uri="{FF2B5EF4-FFF2-40B4-BE49-F238E27FC236}">
                <a16:creationId xmlns:a16="http://schemas.microsoft.com/office/drawing/2014/main" id="{8E9B7688-73C9-46AD-83BA-3F00745C3985}"/>
              </a:ext>
            </a:extLst>
          </p:cNvPr>
          <p:cNvGrpSpPr/>
          <p:nvPr/>
        </p:nvGrpSpPr>
        <p:grpSpPr>
          <a:xfrm>
            <a:off x="351632" y="3723399"/>
            <a:ext cx="1765300" cy="890588"/>
            <a:chOff x="351632" y="3723399"/>
            <a:chExt cx="1765300" cy="890588"/>
          </a:xfrm>
        </p:grpSpPr>
        <p:sp>
          <p:nvSpPr>
            <p:cNvPr id="80" name="Rectangle 79">
              <a:extLst>
                <a:ext uri="{FF2B5EF4-FFF2-40B4-BE49-F238E27FC236}">
                  <a16:creationId xmlns:a16="http://schemas.microsoft.com/office/drawing/2014/main" id="{DAE5AAEC-E720-4D41-AA5B-EF98D86D2DFC}"/>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81" name="Graphic 80" descr="EC2 instance contents group icon. ">
              <a:extLst>
                <a:ext uri="{FF2B5EF4-FFF2-40B4-BE49-F238E27FC236}">
                  <a16:creationId xmlns:a16="http://schemas.microsoft.com/office/drawing/2014/main" id="{8B96815E-54F9-4D9A-8D79-08AD07025B0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16" name="Group 15" descr="Spot fleet group.">
            <a:extLst>
              <a:ext uri="{FF2B5EF4-FFF2-40B4-BE49-F238E27FC236}">
                <a16:creationId xmlns:a16="http://schemas.microsoft.com/office/drawing/2014/main" id="{9BA4BAE9-418A-45A0-AC45-49DA2DCB14BB}"/>
              </a:ext>
            </a:extLst>
          </p:cNvPr>
          <p:cNvGrpSpPr/>
          <p:nvPr/>
        </p:nvGrpSpPr>
        <p:grpSpPr>
          <a:xfrm>
            <a:off x="2283292" y="3723399"/>
            <a:ext cx="1765300" cy="888993"/>
            <a:chOff x="2283292" y="3723399"/>
            <a:chExt cx="1765300" cy="888993"/>
          </a:xfrm>
        </p:grpSpPr>
        <p:sp>
          <p:nvSpPr>
            <p:cNvPr id="82" name="Rectangle 81">
              <a:extLst>
                <a:ext uri="{FF2B5EF4-FFF2-40B4-BE49-F238E27FC236}">
                  <a16:creationId xmlns:a16="http://schemas.microsoft.com/office/drawing/2014/main" id="{B5C46B13-7F77-4BB1-A8E1-C267F24B2C8C}"/>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Spot Fleet</a:t>
              </a:r>
            </a:p>
          </p:txBody>
        </p:sp>
        <p:pic>
          <p:nvPicPr>
            <p:cNvPr id="83" name="Graphic 82" descr="Spot Fleet group icon. ">
              <a:extLst>
                <a:ext uri="{FF2B5EF4-FFF2-40B4-BE49-F238E27FC236}">
                  <a16:creationId xmlns:a16="http://schemas.microsoft.com/office/drawing/2014/main" id="{C32EB38E-8208-40CA-8F00-9AD82EBA0B7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15" name="Group 14" descr="AWS Account group.">
            <a:extLst>
              <a:ext uri="{FF2B5EF4-FFF2-40B4-BE49-F238E27FC236}">
                <a16:creationId xmlns:a16="http://schemas.microsoft.com/office/drawing/2014/main" id="{60CAC9D6-9802-466B-B4C9-98523DDC57B8}"/>
              </a:ext>
            </a:extLst>
          </p:cNvPr>
          <p:cNvGrpSpPr/>
          <p:nvPr/>
        </p:nvGrpSpPr>
        <p:grpSpPr>
          <a:xfrm>
            <a:off x="4215623" y="3723399"/>
            <a:ext cx="1764665" cy="895343"/>
            <a:chOff x="4215623" y="3723399"/>
            <a:chExt cx="1764665" cy="895343"/>
          </a:xfrm>
        </p:grpSpPr>
        <p:sp>
          <p:nvSpPr>
            <p:cNvPr id="84" name="Rectangle 83">
              <a:extLst>
                <a:ext uri="{FF2B5EF4-FFF2-40B4-BE49-F238E27FC236}">
                  <a16:creationId xmlns:a16="http://schemas.microsoft.com/office/drawing/2014/main" id="{37BF3EAE-869F-450C-8A86-45F858631B52}"/>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account</a:t>
              </a:r>
            </a:p>
          </p:txBody>
        </p:sp>
        <p:pic>
          <p:nvPicPr>
            <p:cNvPr id="85" name="Graphic 84" descr="AWS account group icon.">
              <a:extLst>
                <a:ext uri="{FF2B5EF4-FFF2-40B4-BE49-F238E27FC236}">
                  <a16:creationId xmlns:a16="http://schemas.microsoft.com/office/drawing/2014/main" id="{503AD048-8A3E-4092-971C-9B6BEEA988B6}"/>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14" name="Group 13" descr="AWS IoT Greengrass Deployment group.">
            <a:extLst>
              <a:ext uri="{FF2B5EF4-FFF2-40B4-BE49-F238E27FC236}">
                <a16:creationId xmlns:a16="http://schemas.microsoft.com/office/drawing/2014/main" id="{CAB57069-0E90-46CD-9737-1B76B8632747}"/>
              </a:ext>
            </a:extLst>
          </p:cNvPr>
          <p:cNvGrpSpPr/>
          <p:nvPr/>
        </p:nvGrpSpPr>
        <p:grpSpPr>
          <a:xfrm>
            <a:off x="6147454" y="3723399"/>
            <a:ext cx="1765300" cy="890588"/>
            <a:chOff x="6147454" y="3723399"/>
            <a:chExt cx="1765300" cy="890588"/>
          </a:xfrm>
        </p:grpSpPr>
        <p:sp>
          <p:nvSpPr>
            <p:cNvPr id="86" name="Rectangle 85">
              <a:extLst>
                <a:ext uri="{FF2B5EF4-FFF2-40B4-BE49-F238E27FC236}">
                  <a16:creationId xmlns:a16="http://schemas.microsoft.com/office/drawing/2014/main" id="{029E9885-980D-47D5-B248-1C0C772B6FBA}"/>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87" name="Graphic 86" descr="AWS IoT Greengrass Deployment group icon.">
              <a:extLst>
                <a:ext uri="{FF2B5EF4-FFF2-40B4-BE49-F238E27FC236}">
                  <a16:creationId xmlns:a16="http://schemas.microsoft.com/office/drawing/2014/main" id="{C9182BC8-5C34-45D9-B12D-59B506FD8C4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20" name="Group 19" descr="AWS IoT Greengrass group.">
            <a:extLst>
              <a:ext uri="{FF2B5EF4-FFF2-40B4-BE49-F238E27FC236}">
                <a16:creationId xmlns:a16="http://schemas.microsoft.com/office/drawing/2014/main" id="{0F8DB33C-9973-4485-9FC8-4EECBA00CC46}"/>
              </a:ext>
            </a:extLst>
          </p:cNvPr>
          <p:cNvGrpSpPr/>
          <p:nvPr/>
        </p:nvGrpSpPr>
        <p:grpSpPr>
          <a:xfrm>
            <a:off x="8092141" y="3723399"/>
            <a:ext cx="1765300" cy="890588"/>
            <a:chOff x="8092141" y="3723399"/>
            <a:chExt cx="1765300" cy="890588"/>
          </a:xfrm>
        </p:grpSpPr>
        <p:sp>
          <p:nvSpPr>
            <p:cNvPr id="88" name="Rectangle 87">
              <a:extLst>
                <a:ext uri="{FF2B5EF4-FFF2-40B4-BE49-F238E27FC236}">
                  <a16:creationId xmlns:a16="http://schemas.microsoft.com/office/drawing/2014/main" id="{D28CD0DE-DDA2-407D-A619-6B0B8E5A3BF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89" name="Graphic 88" descr="AWS IoT Greengrass group icon.">
              <a:extLst>
                <a:ext uri="{FF2B5EF4-FFF2-40B4-BE49-F238E27FC236}">
                  <a16:creationId xmlns:a16="http://schemas.microsoft.com/office/drawing/2014/main" id="{AFA10DA1-E500-44DB-BEBD-EBC24EBC56CC}"/>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13" name="Group 12" descr="Elastic Beanstalk container group.">
            <a:extLst>
              <a:ext uri="{FF2B5EF4-FFF2-40B4-BE49-F238E27FC236}">
                <a16:creationId xmlns:a16="http://schemas.microsoft.com/office/drawing/2014/main" id="{5044F29B-E0BB-4A48-A0E5-97B64A4AD9E6}"/>
              </a:ext>
            </a:extLst>
          </p:cNvPr>
          <p:cNvGrpSpPr/>
          <p:nvPr/>
        </p:nvGrpSpPr>
        <p:grpSpPr>
          <a:xfrm>
            <a:off x="10036828" y="3723399"/>
            <a:ext cx="1764665" cy="898201"/>
            <a:chOff x="10036828" y="3723399"/>
            <a:chExt cx="1764665" cy="898201"/>
          </a:xfrm>
        </p:grpSpPr>
        <p:sp>
          <p:nvSpPr>
            <p:cNvPr id="90" name="Rectangle 89">
              <a:extLst>
                <a:ext uri="{FF2B5EF4-FFF2-40B4-BE49-F238E27FC236}">
                  <a16:creationId xmlns:a16="http://schemas.microsoft.com/office/drawing/2014/main" id="{2308D789-9D04-4E37-AB6D-9777BAC468F5}"/>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91" name="Graphic 90" descr="Elastic Beanstalk container group icon. ">
              <a:extLst>
                <a:ext uri="{FF2B5EF4-FFF2-40B4-BE49-F238E27FC236}">
                  <a16:creationId xmlns:a16="http://schemas.microsoft.com/office/drawing/2014/main" id="{4B2DEB22-29B1-474E-9296-8A3BC0B802F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18" name="Group 17" descr="AWS Step Functions workflow group.">
            <a:extLst>
              <a:ext uri="{FF2B5EF4-FFF2-40B4-BE49-F238E27FC236}">
                <a16:creationId xmlns:a16="http://schemas.microsoft.com/office/drawing/2014/main" id="{3CFC3F66-1748-446A-9FFF-F7BE794877A0}"/>
              </a:ext>
            </a:extLst>
          </p:cNvPr>
          <p:cNvGrpSpPr/>
          <p:nvPr/>
        </p:nvGrpSpPr>
        <p:grpSpPr>
          <a:xfrm>
            <a:off x="351632" y="4826000"/>
            <a:ext cx="1764665" cy="895343"/>
            <a:chOff x="351632" y="4826000"/>
            <a:chExt cx="1764665" cy="895343"/>
          </a:xfrm>
        </p:grpSpPr>
        <p:sp>
          <p:nvSpPr>
            <p:cNvPr id="93" name="Rectangle 92">
              <a:extLst>
                <a:ext uri="{FF2B5EF4-FFF2-40B4-BE49-F238E27FC236}">
                  <a16:creationId xmlns:a16="http://schemas.microsoft.com/office/drawing/2014/main" id="{5EE33C7B-2A6B-4778-A4F3-40833E43663B}"/>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94" name="Graphic 93" descr="AWS Step Functions workflow group icon. ">
              <a:extLst>
                <a:ext uri="{FF2B5EF4-FFF2-40B4-BE49-F238E27FC236}">
                  <a16:creationId xmlns:a16="http://schemas.microsoft.com/office/drawing/2014/main" id="{FF164FB9-F01A-4A88-8DB4-1004FD0AE71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104" name="Rectangle 103" descr="Generic group dashed.">
            <a:extLst>
              <a:ext uri="{FF2B5EF4-FFF2-40B4-BE49-F238E27FC236}">
                <a16:creationId xmlns:a16="http://schemas.microsoft.com/office/drawing/2014/main" id="{A527077A-0B82-41F1-A3B2-D6090A51EEFE}"/>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105" name="Rectangle 104" descr="Generic group.">
            <a:extLst>
              <a:ext uri="{FF2B5EF4-FFF2-40B4-BE49-F238E27FC236}">
                <a16:creationId xmlns:a16="http://schemas.microsoft.com/office/drawing/2014/main" id="{75710FA2-948E-490A-B13F-EEB7A146FBD8}"/>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3195907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36" name="Group 35" descr="Galaxy group.">
            <a:extLst>
              <a:ext uri="{FF2B5EF4-FFF2-40B4-BE49-F238E27FC236}">
                <a16:creationId xmlns:a16="http://schemas.microsoft.com/office/drawing/2014/main" id="{D1592845-1EB9-4660-A6C2-A6B473109D4F}"/>
              </a:ext>
            </a:extLst>
          </p:cNvPr>
          <p:cNvGrpSpPr/>
          <p:nvPr/>
        </p:nvGrpSpPr>
        <p:grpSpPr>
          <a:xfrm>
            <a:off x="241301" y="1991999"/>
            <a:ext cx="1879600" cy="1637742"/>
            <a:chOff x="241301" y="1991999"/>
            <a:chExt cx="1879600" cy="1637742"/>
          </a:xfrm>
        </p:grpSpPr>
        <p:sp>
          <p:nvSpPr>
            <p:cNvPr id="45" name="TextBox 44">
              <a:extLst>
                <a:ext uri="{FF2B5EF4-FFF2-40B4-BE49-F238E27FC236}">
                  <a16:creationId xmlns:a16="http://schemas.microsoft.com/office/drawing/2014/main" id="{896802E0-8C91-4C4C-AE55-72BCA8DCE8D5}"/>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46" name="Rectangle 45">
              <a:extLst>
                <a:ext uri="{FF2B5EF4-FFF2-40B4-BE49-F238E27FC236}">
                  <a16:creationId xmlns:a16="http://schemas.microsoft.com/office/drawing/2014/main" id="{B06EE950-A146-43EF-8026-F342D8B43F45}"/>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47" name="Graphic 46" descr="Graphic icon.">
              <a:extLst>
                <a:ext uri="{FF2B5EF4-FFF2-40B4-BE49-F238E27FC236}">
                  <a16:creationId xmlns:a16="http://schemas.microsoft.com/office/drawing/2014/main" id="{D91574DE-03DE-4251-8D1B-D51252BEA3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48" name="Group 47" descr="Mars group.">
            <a:extLst>
              <a:ext uri="{FF2B5EF4-FFF2-40B4-BE49-F238E27FC236}">
                <a16:creationId xmlns:a16="http://schemas.microsoft.com/office/drawing/2014/main" id="{709E8755-AB35-4B42-AB31-AB3EC5AFFEFF}"/>
              </a:ext>
            </a:extLst>
          </p:cNvPr>
          <p:cNvGrpSpPr/>
          <p:nvPr/>
        </p:nvGrpSpPr>
        <p:grpSpPr>
          <a:xfrm>
            <a:off x="2209502" y="1994762"/>
            <a:ext cx="1861653" cy="1316430"/>
            <a:chOff x="2209502" y="1994762"/>
            <a:chExt cx="1861653" cy="1316430"/>
          </a:xfrm>
        </p:grpSpPr>
        <p:sp>
          <p:nvSpPr>
            <p:cNvPr id="49" name="Rectangle 48">
              <a:extLst>
                <a:ext uri="{FF2B5EF4-FFF2-40B4-BE49-F238E27FC236}">
                  <a16:creationId xmlns:a16="http://schemas.microsoft.com/office/drawing/2014/main" id="{EB62D86D-127F-42F8-918D-957016B2F275}"/>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50" name="Graphic 49" descr="Graphic icon.">
              <a:extLst>
                <a:ext uri="{FF2B5EF4-FFF2-40B4-BE49-F238E27FC236}">
                  <a16:creationId xmlns:a16="http://schemas.microsoft.com/office/drawing/2014/main" id="{00E93525-C986-49BD-9327-DE400611AB3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51" name="TextBox 50">
              <a:extLst>
                <a:ext uri="{FF2B5EF4-FFF2-40B4-BE49-F238E27FC236}">
                  <a16:creationId xmlns:a16="http://schemas.microsoft.com/office/drawing/2014/main" id="{18A2002C-581E-4CD4-AE23-7F7D0369B451}"/>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p:txBody>
        </p:sp>
      </p:grpSp>
      <p:grpSp>
        <p:nvGrpSpPr>
          <p:cNvPr id="15" name="Group 14" descr="Endor group.">
            <a:extLst>
              <a:ext uri="{FF2B5EF4-FFF2-40B4-BE49-F238E27FC236}">
                <a16:creationId xmlns:a16="http://schemas.microsoft.com/office/drawing/2014/main" id="{6E903F08-4247-4466-94D4-142EB63D21E7}"/>
              </a:ext>
            </a:extLst>
          </p:cNvPr>
          <p:cNvGrpSpPr/>
          <p:nvPr/>
        </p:nvGrpSpPr>
        <p:grpSpPr>
          <a:xfrm>
            <a:off x="4159756" y="1991999"/>
            <a:ext cx="1861653" cy="1483854"/>
            <a:chOff x="4159756" y="1991999"/>
            <a:chExt cx="1861653" cy="1483854"/>
          </a:xfrm>
        </p:grpSpPr>
        <p:sp>
          <p:nvSpPr>
            <p:cNvPr id="52" name="Rectangle 51">
              <a:extLst>
                <a:ext uri="{FF2B5EF4-FFF2-40B4-BE49-F238E27FC236}">
                  <a16:creationId xmlns:a16="http://schemas.microsoft.com/office/drawing/2014/main" id="{A5ECAF0F-9EF6-4F44-9832-1804DF7E3C3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53" name="Graphic 52" descr="Graphic icon.">
              <a:extLst>
                <a:ext uri="{FF2B5EF4-FFF2-40B4-BE49-F238E27FC236}">
                  <a16:creationId xmlns:a16="http://schemas.microsoft.com/office/drawing/2014/main" id="{2A6118A8-FD5B-44FA-A2F8-8F65033D6E3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54" name="TextBox 53">
              <a:extLst>
                <a:ext uri="{FF2B5EF4-FFF2-40B4-BE49-F238E27FC236}">
                  <a16:creationId xmlns:a16="http://schemas.microsoft.com/office/drawing/2014/main" id="{E0D799FC-ECF2-4BCB-AD20-0F050AD3CA6F}"/>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grpSp>
      <p:grpSp>
        <p:nvGrpSpPr>
          <p:cNvPr id="55" name="Group 54" descr="Orbit group.">
            <a:extLst>
              <a:ext uri="{FF2B5EF4-FFF2-40B4-BE49-F238E27FC236}">
                <a16:creationId xmlns:a16="http://schemas.microsoft.com/office/drawing/2014/main" id="{A0515DEF-3550-4592-80A9-860EBB3B594A}"/>
              </a:ext>
            </a:extLst>
          </p:cNvPr>
          <p:cNvGrpSpPr/>
          <p:nvPr/>
        </p:nvGrpSpPr>
        <p:grpSpPr>
          <a:xfrm>
            <a:off x="6110010" y="1991999"/>
            <a:ext cx="1861653" cy="1483854"/>
            <a:chOff x="6110010" y="1991999"/>
            <a:chExt cx="1861653" cy="1483854"/>
          </a:xfrm>
        </p:grpSpPr>
        <p:sp>
          <p:nvSpPr>
            <p:cNvPr id="56" name="Rectangle 55">
              <a:extLst>
                <a:ext uri="{FF2B5EF4-FFF2-40B4-BE49-F238E27FC236}">
                  <a16:creationId xmlns:a16="http://schemas.microsoft.com/office/drawing/2014/main" id="{FC78E3A4-2041-4D8B-953C-91E7F4B6B5D0}"/>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57" name="Graphic 56" descr="Graphic icon.">
              <a:extLst>
                <a:ext uri="{FF2B5EF4-FFF2-40B4-BE49-F238E27FC236}">
                  <a16:creationId xmlns:a16="http://schemas.microsoft.com/office/drawing/2014/main" id="{13EEB1CF-DE10-4CA9-829D-45F2EEB8A24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58" name="TextBox 57">
              <a:extLst>
                <a:ext uri="{FF2B5EF4-FFF2-40B4-BE49-F238E27FC236}">
                  <a16:creationId xmlns:a16="http://schemas.microsoft.com/office/drawing/2014/main" id="{0ACC888B-CD3B-43EA-9AD4-68894D94EEE1}"/>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grpSp>
      <p:grpSp>
        <p:nvGrpSpPr>
          <p:cNvPr id="20" name="Group 19" descr="Smile group.">
            <a:extLst>
              <a:ext uri="{FF2B5EF4-FFF2-40B4-BE49-F238E27FC236}">
                <a16:creationId xmlns:a16="http://schemas.microsoft.com/office/drawing/2014/main" id="{6CA59BEE-0506-4080-92ED-87598FB68363}"/>
              </a:ext>
            </a:extLst>
          </p:cNvPr>
          <p:cNvGrpSpPr/>
          <p:nvPr/>
        </p:nvGrpSpPr>
        <p:grpSpPr>
          <a:xfrm>
            <a:off x="241301" y="3788621"/>
            <a:ext cx="1879600" cy="1812238"/>
            <a:chOff x="241301" y="3788621"/>
            <a:chExt cx="1879600" cy="1812238"/>
          </a:xfrm>
        </p:grpSpPr>
        <p:sp>
          <p:nvSpPr>
            <p:cNvPr id="59" name="Rectangle 58">
              <a:extLst>
                <a:ext uri="{FF2B5EF4-FFF2-40B4-BE49-F238E27FC236}">
                  <a16:creationId xmlns:a16="http://schemas.microsoft.com/office/drawing/2014/main" id="{C9AA1048-CF2C-46E7-882C-FF264E8E2FDF}"/>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60" name="Graphic 59" descr="Graphic icon.">
              <a:extLst>
                <a:ext uri="{FF2B5EF4-FFF2-40B4-BE49-F238E27FC236}">
                  <a16:creationId xmlns:a16="http://schemas.microsoft.com/office/drawing/2014/main" id="{51A959D2-E651-4944-AFC6-2AA3FB5553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61" name="TextBox 60">
              <a:extLst>
                <a:ext uri="{FF2B5EF4-FFF2-40B4-BE49-F238E27FC236}">
                  <a16:creationId xmlns:a16="http://schemas.microsoft.com/office/drawing/2014/main" id="{BB204BA4-E6C7-4DA8-B815-FF8648F8968E}"/>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grpSp>
      <p:grpSp>
        <p:nvGrpSpPr>
          <p:cNvPr id="62" name="Group 61" descr="Cosmos group">
            <a:extLst>
              <a:ext uri="{FF2B5EF4-FFF2-40B4-BE49-F238E27FC236}">
                <a16:creationId xmlns:a16="http://schemas.microsoft.com/office/drawing/2014/main" id="{CE009C38-C1F7-439D-AC00-F55AE8978066}"/>
              </a:ext>
            </a:extLst>
          </p:cNvPr>
          <p:cNvGrpSpPr/>
          <p:nvPr/>
        </p:nvGrpSpPr>
        <p:grpSpPr>
          <a:xfrm>
            <a:off x="2209502" y="3791479"/>
            <a:ext cx="1861653" cy="1809380"/>
            <a:chOff x="2209502" y="3791479"/>
            <a:chExt cx="1861653" cy="1809380"/>
          </a:xfrm>
        </p:grpSpPr>
        <p:sp>
          <p:nvSpPr>
            <p:cNvPr id="63" name="Rectangle 62">
              <a:extLst>
                <a:ext uri="{FF2B5EF4-FFF2-40B4-BE49-F238E27FC236}">
                  <a16:creationId xmlns:a16="http://schemas.microsoft.com/office/drawing/2014/main" id="{08FA695D-70A0-4F41-8C21-E437C7B3DF77}"/>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64" name="Graphic 63" descr="Graphic icon.">
              <a:extLst>
                <a:ext uri="{FF2B5EF4-FFF2-40B4-BE49-F238E27FC236}">
                  <a16:creationId xmlns:a16="http://schemas.microsoft.com/office/drawing/2014/main" id="{DA91B879-1EA9-4070-9829-D532FB7C587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65" name="TextBox 64">
              <a:extLst>
                <a:ext uri="{FF2B5EF4-FFF2-40B4-BE49-F238E27FC236}">
                  <a16:creationId xmlns:a16="http://schemas.microsoft.com/office/drawing/2014/main" id="{B9648B5B-2A87-46D9-972E-4AFD961964CF}"/>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grpSp>
      <p:grpSp>
        <p:nvGrpSpPr>
          <p:cNvPr id="25" name="Group 24" descr="Nebula group.">
            <a:extLst>
              <a:ext uri="{FF2B5EF4-FFF2-40B4-BE49-F238E27FC236}">
                <a16:creationId xmlns:a16="http://schemas.microsoft.com/office/drawing/2014/main" id="{E5BF44BE-0BC6-40AC-AE5E-4F65CC36B7A5}"/>
              </a:ext>
            </a:extLst>
          </p:cNvPr>
          <p:cNvGrpSpPr/>
          <p:nvPr/>
        </p:nvGrpSpPr>
        <p:grpSpPr>
          <a:xfrm>
            <a:off x="4159756" y="3788621"/>
            <a:ext cx="1861653" cy="1658350"/>
            <a:chOff x="4159756" y="3788621"/>
            <a:chExt cx="1861653" cy="1658350"/>
          </a:xfrm>
        </p:grpSpPr>
        <p:sp>
          <p:nvSpPr>
            <p:cNvPr id="66" name="Rectangle 65">
              <a:extLst>
                <a:ext uri="{FF2B5EF4-FFF2-40B4-BE49-F238E27FC236}">
                  <a16:creationId xmlns:a16="http://schemas.microsoft.com/office/drawing/2014/main" id="{1280F225-7ABC-4D81-A499-CEC532517262}"/>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67" name="Graphic 66" descr="Graphic icon.">
              <a:extLst>
                <a:ext uri="{FF2B5EF4-FFF2-40B4-BE49-F238E27FC236}">
                  <a16:creationId xmlns:a16="http://schemas.microsoft.com/office/drawing/2014/main" id="{465848B7-924B-438A-B7C7-8A65A8E94B0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68" name="TextBox 67">
              <a:extLst>
                <a:ext uri="{FF2B5EF4-FFF2-40B4-BE49-F238E27FC236}">
                  <a16:creationId xmlns:a16="http://schemas.microsoft.com/office/drawing/2014/main" id="{8AB2933F-F72A-4DCC-9229-54C3BD28C30E}"/>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grpSp>
      <p:grpSp>
        <p:nvGrpSpPr>
          <p:cNvPr id="11" name="Group 10">
            <a:extLst>
              <a:ext uri="{FF2B5EF4-FFF2-40B4-BE49-F238E27FC236}">
                <a16:creationId xmlns:a16="http://schemas.microsoft.com/office/drawing/2014/main" id="{DB9F9DC9-36A7-76C6-3901-266E81DEE3E6}"/>
              </a:ext>
            </a:extLst>
          </p:cNvPr>
          <p:cNvGrpSpPr/>
          <p:nvPr/>
        </p:nvGrpSpPr>
        <p:grpSpPr>
          <a:xfrm>
            <a:off x="8149302" y="1953055"/>
            <a:ext cx="3703384" cy="4010423"/>
            <a:chOff x="8149302" y="1953055"/>
            <a:chExt cx="3703384" cy="4010423"/>
          </a:xfrm>
        </p:grpSpPr>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7" name="justGraphic">
              <a:extLst>
                <a:ext uri="{FF2B5EF4-FFF2-40B4-BE49-F238E27FC236}">
                  <a16:creationId xmlns:a16="http://schemas.microsoft.com/office/drawing/2014/main" id="{6A7938C0-6E17-FD52-7C58-72930C06623C}"/>
                </a:ext>
              </a:extLst>
            </p:cNvPr>
            <p:cNvGrpSpPr/>
            <p:nvPr/>
          </p:nvGrpSpPr>
          <p:grpSpPr>
            <a:xfrm>
              <a:off x="8382276" y="3208628"/>
              <a:ext cx="3234775" cy="842225"/>
              <a:chOff x="8382276" y="3208628"/>
              <a:chExt cx="3234775" cy="842225"/>
            </a:xfrm>
          </p:grpSpPr>
          <p:pic>
            <p:nvPicPr>
              <p:cNvPr id="3" name="justGraphic 1">
                <a:extLst>
                  <a:ext uri="{FF2B5EF4-FFF2-40B4-BE49-F238E27FC236}">
                    <a16:creationId xmlns:a16="http://schemas.microsoft.com/office/drawing/2014/main" id="{8187C776-BCE6-2A8C-B272-D8831EC599B7}"/>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4" name="justGraphic 2">
                <a:extLst>
                  <a:ext uri="{FF2B5EF4-FFF2-40B4-BE49-F238E27FC236}">
                    <a16:creationId xmlns:a16="http://schemas.microsoft.com/office/drawing/2014/main" id="{8FB92FDD-18B4-681D-A1E8-09ED9D7E5C83}"/>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3930908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Metrics,</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2100279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Tree>
    <p:extLst>
      <p:ext uri="{BB962C8B-B14F-4D97-AF65-F5344CB8AC3E}">
        <p14:creationId xmlns:p14="http://schemas.microsoft.com/office/powerpoint/2010/main" val="363704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Kinesis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extLst>
      <p:ext uri="{BB962C8B-B14F-4D97-AF65-F5344CB8AC3E}">
        <p14:creationId xmlns:p14="http://schemas.microsoft.com/office/powerpoint/2010/main" val="482326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extLst>
      <p:ext uri="{BB962C8B-B14F-4D97-AF65-F5344CB8AC3E}">
        <p14:creationId xmlns:p14="http://schemas.microsoft.com/office/powerpoint/2010/main" val="3448838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spTree>
    <p:extLst>
      <p:ext uri="{BB962C8B-B14F-4D97-AF65-F5344CB8AC3E}">
        <p14:creationId xmlns:p14="http://schemas.microsoft.com/office/powerpoint/2010/main" val="3004553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extLst>
      <p:ext uri="{BB962C8B-B14F-4D97-AF65-F5344CB8AC3E}">
        <p14:creationId xmlns:p14="http://schemas.microsoft.com/office/powerpoint/2010/main" val="2667919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4274996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35</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endParaRPr lang="en-US" altLang="en-US" dirty="0"/>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1/4</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extLst>
      <p:ext uri="{BB962C8B-B14F-4D97-AF65-F5344CB8AC3E}">
        <p14:creationId xmlns:p14="http://schemas.microsoft.com/office/powerpoint/2010/main" val="1397534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2/4</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cxnSp>
        <p:nvCxnSpPr>
          <p:cNvPr id="15" name="Straight Connector 14" descr="Next service icon.">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7" descr="AWS Console Mobile Application service icon.">
            <a:extLst>
              <a:ext uri="{FF2B5EF4-FFF2-40B4-BE49-F238E27FC236}">
                <a16:creationId xmlns:a16="http://schemas.microsoft.com/office/drawing/2014/main" id="{C9DDBDAD-6EC1-497F-9C36-781ADCE87C2B}"/>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2">
            <a:extLst>
              <a:ext uri="{FF2B5EF4-FFF2-40B4-BE49-F238E27FC236}">
                <a16:creationId xmlns:a16="http://schemas.microsoft.com/office/drawing/2014/main" id="{3DF34227-8C00-4000-ABD9-3EF5189815DD}"/>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3609363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3/4</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7" descr="Amazon API Gateway service icon.">
            <a:extLst>
              <a:ext uri="{FF2B5EF4-FFF2-40B4-BE49-F238E27FC236}">
                <a16:creationId xmlns:a16="http://schemas.microsoft.com/office/drawing/2014/main" id="{BD51857F-14A9-44B4-9A9C-AA61227F6C6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C8925D45-1D6A-449D-AB08-652B1DC1A15B}"/>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31"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7170658"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extLst>
      <p:ext uri="{BB962C8B-B14F-4D97-AF65-F5344CB8AC3E}">
        <p14:creationId xmlns:p14="http://schemas.microsoft.com/office/powerpoint/2010/main" val="2084428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5D6042-99F8-5F61-80F7-6A11FDFE539B}"/>
              </a:ext>
            </a:extLst>
          </p:cNvPr>
          <p:cNvSpPr>
            <a:spLocks noGrp="1"/>
          </p:cNvSpPr>
          <p:nvPr>
            <p:ph type="sldNum" sz="quarter" idx="11"/>
          </p:nvPr>
        </p:nvSpPr>
        <p:spPr/>
        <p:txBody>
          <a:bodyPr/>
          <a:lstStyle/>
          <a:p>
            <a:fld id="{EB4B8DE2-A4E8-46E4-8BBF-D75455EFF32C}" type="slidenum">
              <a:rPr lang="en-US" smtClean="0"/>
              <a:pPr/>
              <a:t>39</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4/4</a:t>
            </a:r>
          </a:p>
        </p:txBody>
      </p:sp>
      <p:pic>
        <p:nvPicPr>
          <p:cNvPr id="22" name="Graphic 17" descr="AWS B2B Data Interchange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spTree>
    <p:extLst>
      <p:ext uri="{BB962C8B-B14F-4D97-AF65-F5344CB8AC3E}">
        <p14:creationId xmlns:p14="http://schemas.microsoft.com/office/powerpoint/2010/main" val="373344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40</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42</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descr="Amazon Honeycode service icon.">
            <a:extLst>
              <a:ext uri="{FF2B5EF4-FFF2-40B4-BE49-F238E27FC236}">
                <a16:creationId xmlns:a16="http://schemas.microsoft.com/office/drawing/2014/main" id="{DB191FEF-7822-374F-ACF8-993ABF721B0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9611" y="1184275"/>
            <a:ext cx="762000" cy="762000"/>
          </a:xfrm>
          <a:prstGeom prst="rect">
            <a:avLst/>
          </a:prstGeom>
        </p:spPr>
      </p:pic>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Honeycode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47</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6" name="Picture 5" descr="Example of an architecture diagram.">
            <a:extLst>
              <a:ext uri="{FF2B5EF4-FFF2-40B4-BE49-F238E27FC236}">
                <a16:creationId xmlns:a16="http://schemas.microsoft.com/office/drawing/2014/main" id="{A8E4494C-7D4C-8FE0-FE19-731F2D7F0ADD}"/>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201013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1/9</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52</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2/9</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3/9</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05B068-E11D-9E4B-7285-51A8E316F33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AEA2F40-B874-C5A7-2B47-229B3C168C9A}"/>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a:tabLst>
                <a:tab pos="10914063" algn="l"/>
              </a:tabLst>
            </a:pPr>
            <a:r>
              <a:rPr lang="en-US" altLang="en-US" dirty="0"/>
              <a:t>Compute	4/9</a:t>
            </a:r>
          </a:p>
        </p:txBody>
      </p:sp>
      <p:pic>
        <p:nvPicPr>
          <p:cNvPr id="21" name="Graphic 7" descr="VMware Cloud on AWS service icon.">
            <a:extLst>
              <a:ext uri="{FF2B5EF4-FFF2-40B4-BE49-F238E27FC236}">
                <a16:creationId xmlns:a16="http://schemas.microsoft.com/office/drawing/2014/main" id="{E1769EBC-ACAA-4069-8EAC-099F77C8220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3D9A78-6A7C-47B0-AAFD-C29528F815A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6" name="Straight Connector 25" descr="Next service icon.">
            <a:extLst>
              <a:ext uri="{FF2B5EF4-FFF2-40B4-BE49-F238E27FC236}">
                <a16:creationId xmlns:a16="http://schemas.microsoft.com/office/drawing/2014/main" id="{5EA89C6F-9D84-49D9-AD5C-C97A1B3CE82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6" descr="AWS Thinkbox Deadline service icon.">
            <a:extLst>
              <a:ext uri="{FF2B5EF4-FFF2-40B4-BE49-F238E27FC236}">
                <a16:creationId xmlns:a16="http://schemas.microsoft.com/office/drawing/2014/main" id="{F7974D5F-2CA4-4727-A24E-AEB35B9FE26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7EEE7FB-E92E-4B7C-9166-2F00991144C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Deadline</a:t>
            </a:r>
          </a:p>
        </p:txBody>
      </p:sp>
      <p:cxnSp>
        <p:nvCxnSpPr>
          <p:cNvPr id="30" name="Straight Connector 29" descr="Next service icon.">
            <a:extLst>
              <a:ext uri="{FF2B5EF4-FFF2-40B4-BE49-F238E27FC236}">
                <a16:creationId xmlns:a16="http://schemas.microsoft.com/office/drawing/2014/main" id="{87170CF5-9AA1-49CA-98B8-8E5CAF7F660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0" descr="AWS Thinkbox XMesh service icon.">
            <a:extLst>
              <a:ext uri="{FF2B5EF4-FFF2-40B4-BE49-F238E27FC236}">
                <a16:creationId xmlns:a16="http://schemas.microsoft.com/office/drawing/2014/main" id="{637714AE-CFAD-40E2-A90B-00BAFF7269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075CAC91-36AD-4500-B0F0-22956AC8F53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40433E99-BB3F-4997-A801-5DEA81E32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2" descr="AWS Thinkbox Frost service icon.">
            <a:extLst>
              <a:ext uri="{FF2B5EF4-FFF2-40B4-BE49-F238E27FC236}">
                <a16:creationId xmlns:a16="http://schemas.microsoft.com/office/drawing/2014/main" id="{6653CDC2-6FBF-4B3E-A003-E7EF9356B18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EA4E4A2C-C595-4BFE-BAF0-7F6210BE307C}"/>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Frost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64D459-E896-AC80-EC80-BCFA8919BA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FDA5D66-2EAD-51F7-9E9C-08EB61820B9E}"/>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a:tabLst>
                <a:tab pos="10914063" algn="l"/>
              </a:tabLst>
            </a:pPr>
            <a:r>
              <a:rPr lang="en-US" altLang="en-US" dirty="0"/>
              <a:t>Compute	5/9</a:t>
            </a:r>
          </a:p>
        </p:txBody>
      </p:sp>
      <p:pic>
        <p:nvPicPr>
          <p:cNvPr id="21" name="Graphic 8" descr="AWS Thinkbox Krakatoa service icon.">
            <a:extLst>
              <a:ext uri="{FF2B5EF4-FFF2-40B4-BE49-F238E27FC236}">
                <a16:creationId xmlns:a16="http://schemas.microsoft.com/office/drawing/2014/main" id="{E60231A1-F8F5-4129-B6A7-310B9D56030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6F4CBC-C6B6-4BDF-ADCB-98D928156578}"/>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Krakatoa</a:t>
            </a:r>
          </a:p>
        </p:txBody>
      </p:sp>
      <p:cxnSp>
        <p:nvCxnSpPr>
          <p:cNvPr id="26" name="Straight Connector 25" descr="Next service icon.">
            <a:extLst>
              <a:ext uri="{FF2B5EF4-FFF2-40B4-BE49-F238E27FC236}">
                <a16:creationId xmlns:a16="http://schemas.microsoft.com/office/drawing/2014/main" id="{95E02A62-EA5D-425D-BD4B-8329F1C1D5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1" descr="AWS Thinkbox Sequoia service icon.">
            <a:extLst>
              <a:ext uri="{FF2B5EF4-FFF2-40B4-BE49-F238E27FC236}">
                <a16:creationId xmlns:a16="http://schemas.microsoft.com/office/drawing/2014/main" id="{F760E403-B010-4C9A-AF1F-73D6303B918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39BE5F0F-5C48-43A5-AABB-A2BA8869A31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Sequoia</a:t>
            </a:r>
          </a:p>
        </p:txBody>
      </p:sp>
      <p:cxnSp>
        <p:nvCxnSpPr>
          <p:cNvPr id="30" name="Straight Connector 29" descr="Next service icon.">
            <a:extLst>
              <a:ext uri="{FF2B5EF4-FFF2-40B4-BE49-F238E27FC236}">
                <a16:creationId xmlns:a16="http://schemas.microsoft.com/office/drawing/2014/main" id="{2ABE2C7B-6251-4D5B-89DC-82E515B246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3" descr="AWS Thinkbox Stoke service icon.">
            <a:extLst>
              <a:ext uri="{FF2B5EF4-FFF2-40B4-BE49-F238E27FC236}">
                <a16:creationId xmlns:a16="http://schemas.microsoft.com/office/drawing/2014/main" id="{52AD9C52-837A-4AEE-8878-92B702FEC65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D0DB4224-E273-4026-B996-304A195867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Stoke</a:t>
            </a:r>
          </a:p>
        </p:txBody>
      </p:sp>
      <p:cxnSp>
        <p:nvCxnSpPr>
          <p:cNvPr id="32" name="Straight Connector 31" descr="Next service icon.">
            <a:extLst>
              <a:ext uri="{FF2B5EF4-FFF2-40B4-BE49-F238E27FC236}">
                <a16:creationId xmlns:a16="http://schemas.microsoft.com/office/drawing/2014/main" id="{C0D323BB-772A-4FB9-9F2C-2F2CE57FDA1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6" descr="AWS Wavelength service icon.">
            <a:extLst>
              <a:ext uri="{FF2B5EF4-FFF2-40B4-BE49-F238E27FC236}">
                <a16:creationId xmlns:a16="http://schemas.microsoft.com/office/drawing/2014/main" id="{DE44720D-9797-45FF-AE0A-0EB02891DE9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D15CE5F8-EA9D-4F30-A230-4B620B590B05}"/>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6/9</a:t>
            </a:r>
          </a:p>
        </p:txBody>
      </p:sp>
      <p:pic>
        <p:nvPicPr>
          <p:cNvPr id="21" name="Graphic 6" descr="AWS Compute Optimizer service icon.">
            <a:extLst>
              <a:ext uri="{FF2B5EF4-FFF2-40B4-BE49-F238E27FC236}">
                <a16:creationId xmlns:a16="http://schemas.microsoft.com/office/drawing/2014/main" id="{834DE37A-5656-4849-9B92-0D0E4BF6571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91D384E0-1EBB-47BE-B1C9-645504E95283}"/>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57</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7/9</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8/9</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11" descr="Amazon Genomics CLI service icon.">
            <a:extLst>
              <a:ext uri="{FF2B5EF4-FFF2-40B4-BE49-F238E27FC236}">
                <a16:creationId xmlns:a16="http://schemas.microsoft.com/office/drawing/2014/main" id="{EA9F4B1D-EADD-4053-B4ED-B2DC081A29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71C53B22-6206-45ED-9091-80D2D2C7983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Genomics CLI</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9/9</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Weaver</a:t>
            </a:r>
          </a:p>
        </p:txBody>
      </p:sp>
      <p:cxnSp>
        <p:nvCxnSpPr>
          <p:cNvPr id="18" name="Straight Connector 17" descr="Next service icon.">
            <a:extLst>
              <a:ext uri="{FF2B5EF4-FFF2-40B4-BE49-F238E27FC236}">
                <a16:creationId xmlns:a16="http://schemas.microsoft.com/office/drawing/2014/main" id="{22E4626F-7739-4DA2-A125-41D804BEB58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8" descr="Amazon Lightsail for Research service icon.">
            <a:extLst>
              <a:ext uri="{FF2B5EF4-FFF2-40B4-BE49-F238E27FC236}">
                <a16:creationId xmlns:a16="http://schemas.microsoft.com/office/drawing/2014/main" id="{C3F226D7-63E5-45BF-9D64-72AF359BC42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F566B5C3-DE4E-4688-A493-FCCBDFAFEA5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spTree>
    <p:extLst>
      <p:ext uri="{BB962C8B-B14F-4D97-AF65-F5344CB8AC3E}">
        <p14:creationId xmlns:p14="http://schemas.microsoft.com/office/powerpoint/2010/main" val="3939228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421394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60</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62</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66</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68</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69</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70</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74</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75</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a:tabLst>
                <a:tab pos="10914063" algn="l"/>
              </a:tabLst>
            </a:pPr>
            <a:r>
              <a:rPr lang="en-US" altLang="en-US" dirty="0"/>
              <a:t>Developer Tools	1/4</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77</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2/4</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 and SDKs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3/4</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4/4</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26" name="aGrouping" descr="Example of AWS Cloud group, represented as a rectangle with AWS logo at the top left, and AWS Cloud as a title.">
            <a:extLst>
              <a:ext uri="{FF2B5EF4-FFF2-40B4-BE49-F238E27FC236}">
                <a16:creationId xmlns:a16="http://schemas.microsoft.com/office/drawing/2014/main" id="{53E41425-A9D1-2A45-D15A-C5A778B4E3AF}"/>
              </a:ext>
            </a:extLst>
          </p:cNvPr>
          <p:cNvGrpSpPr/>
          <p:nvPr/>
        </p:nvGrpSpPr>
        <p:grpSpPr>
          <a:xfrm>
            <a:off x="1260475" y="1341438"/>
            <a:ext cx="1844675" cy="1042987"/>
            <a:chOff x="1260475" y="1341438"/>
            <a:chExt cx="1844675" cy="1042987"/>
          </a:xfrm>
        </p:grpSpPr>
        <p:sp>
          <p:nvSpPr>
            <p:cNvPr id="27" name="Rectangle 26">
              <a:extLst>
                <a:ext uri="{FF2B5EF4-FFF2-40B4-BE49-F238E27FC236}">
                  <a16:creationId xmlns:a16="http://schemas.microsoft.com/office/drawing/2014/main" id="{85C7E610-8A61-BF6E-A2C9-0C1A15E9A679}"/>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8" name="Graphic 27">
              <a:extLst>
                <a:ext uri="{FF2B5EF4-FFF2-40B4-BE49-F238E27FC236}">
                  <a16:creationId xmlns:a16="http://schemas.microsoft.com/office/drawing/2014/main" id="{7932D315-F322-A2B7-B65A-B82EE86D3F5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9" name="Group 28" descr="Group of arrows.">
            <a:extLst>
              <a:ext uri="{FF2B5EF4-FFF2-40B4-BE49-F238E27FC236}">
                <a16:creationId xmlns:a16="http://schemas.microsoft.com/office/drawing/2014/main" id="{38884B25-9732-15F6-7FBE-E28A26C5E20F}"/>
              </a:ext>
            </a:extLst>
          </p:cNvPr>
          <p:cNvGrpSpPr/>
          <p:nvPr/>
        </p:nvGrpSpPr>
        <p:grpSpPr>
          <a:xfrm>
            <a:off x="5204619" y="1571482"/>
            <a:ext cx="1644650" cy="608013"/>
            <a:chOff x="1082675" y="1816100"/>
            <a:chExt cx="1644650" cy="608013"/>
          </a:xfrm>
        </p:grpSpPr>
        <p:cxnSp>
          <p:nvCxnSpPr>
            <p:cNvPr id="30" name="Straight Arrow Connector 29" descr="Arrow pointing left.">
              <a:extLst>
                <a:ext uri="{FF2B5EF4-FFF2-40B4-BE49-F238E27FC236}">
                  <a16:creationId xmlns:a16="http://schemas.microsoft.com/office/drawing/2014/main" id="{F066455A-5C84-C5B3-67C9-13A66F0273E3}"/>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descr="Arrow pointing right">
              <a:extLst>
                <a:ext uri="{FF2B5EF4-FFF2-40B4-BE49-F238E27FC236}">
                  <a16:creationId xmlns:a16="http://schemas.microsoft.com/office/drawing/2014/main" id="{F0DF21C3-39F4-B013-2794-E8173814EA23}"/>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descr="Two headed arrow">
              <a:extLst>
                <a:ext uri="{FF2B5EF4-FFF2-40B4-BE49-F238E27FC236}">
                  <a16:creationId xmlns:a16="http://schemas.microsoft.com/office/drawing/2014/main" id="{3F158E9F-B27F-8D2E-693F-6D1A39FF17BD}"/>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descr="Line with no arrows.">
              <a:extLst>
                <a:ext uri="{FF2B5EF4-FFF2-40B4-BE49-F238E27FC236}">
                  <a16:creationId xmlns:a16="http://schemas.microsoft.com/office/drawing/2014/main" id="{268688AC-2A99-322E-8922-A99FCE7D3539}"/>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10" name="Graphic 5" descr="A representation of a service icon.">
            <a:extLst>
              <a:ext uri="{FF2B5EF4-FFF2-40B4-BE49-F238E27FC236}">
                <a16:creationId xmlns:a16="http://schemas.microsoft.com/office/drawing/2014/main" id="{2CD76021-2D3F-B3F0-774C-C0BDF62F3CC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4" name="Graphic 83" descr="A representation of a resource icon.">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6" name="Graphic 23" descr="A representation of a general resource icon.">
            <a:extLst>
              <a:ext uri="{FF2B5EF4-FFF2-40B4-BE49-F238E27FC236}">
                <a16:creationId xmlns:a16="http://schemas.microsoft.com/office/drawing/2014/main" id="{91C349F3-BD37-8C64-0422-EF3EC8D23B5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214100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80</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skSpaces Web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895808" y="5393903"/>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Web</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cxnSp>
        <p:nvCxnSpPr>
          <p:cNvPr id="3" name="Straight Connector 2" descr="Next service icon.">
            <a:extLst>
              <a:ext uri="{FF2B5EF4-FFF2-40B4-BE49-F238E27FC236}">
                <a16:creationId xmlns:a16="http://schemas.microsoft.com/office/drawing/2014/main" id="{FE449BFD-85B4-4AB1-E913-BE0378FCC4A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3" descr="Amazon WorkLink service icon.">
            <a:extLst>
              <a:ext uri="{FF2B5EF4-FFF2-40B4-BE49-F238E27FC236}">
                <a16:creationId xmlns:a16="http://schemas.microsoft.com/office/drawing/2014/main" id="{B39DFAD2-B8CB-1D97-1C8A-27D639FC14E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818688" y="1182688"/>
            <a:ext cx="762000" cy="762000"/>
          </a:xfrm>
          <a:prstGeom prst="rect">
            <a:avLst/>
          </a:prstGeom>
        </p:spPr>
      </p:pic>
      <p:sp>
        <p:nvSpPr>
          <p:cNvPr id="5" name="TextBox 15">
            <a:extLst>
              <a:ext uri="{FF2B5EF4-FFF2-40B4-BE49-F238E27FC236}">
                <a16:creationId xmlns:a16="http://schemas.microsoft.com/office/drawing/2014/main" id="{CBC84F9F-A6DD-E453-F9D4-A76C4DDBE452}"/>
              </a:ext>
            </a:extLst>
          </p:cNvPr>
          <p:cNvSpPr txBox="1">
            <a:spLocks noChangeArrowheads="1"/>
          </p:cNvSpPr>
          <p:nvPr/>
        </p:nvSpPr>
        <p:spPr bwMode="auto">
          <a:xfrm>
            <a:off x="9269316" y="1946275"/>
            <a:ext cx="18607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WorkLink</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82</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83</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84</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86</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89</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solidFill>
                  <a:schemeClr val="bg1"/>
                </a:solidFill>
                <a:latin typeface="Arial" panose="020B0604020202020204" pitchFamily="34" charset="0"/>
                <a:cs typeface="Arial" panose="020B0604020202020204" pitchFamily="34" charset="0"/>
              </a:rPr>
              <a:t>Interprocess</a:t>
            </a:r>
            <a:r>
              <a:rPr lang="en-US" sz="1200" dirty="0">
                <a:solidFill>
                  <a:schemeClr val="bg1"/>
                </a:solidFill>
                <a:latin typeface="Arial" panose="020B0604020202020204" pitchFamily="34" charset="0"/>
                <a:cs typeface="Arial" panose="020B0604020202020204" pitchFamily="34" charset="0"/>
              </a:rPr>
              <a:t>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Asset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Properties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Data streams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59660" y="4836355"/>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6872945" y="5287251"/>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20" name="Straight Connector 119" descr="Next service icon.">
            <a:extLst>
              <a:ext uri="{FF2B5EF4-FFF2-40B4-BE49-F238E27FC236}">
                <a16:creationId xmlns:a16="http://schemas.microsoft.com/office/drawing/2014/main" id="{8BE4E7F4-5F76-4F8A-AC33-FE4CB94F9C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1" name="Graphic 20" descr="AWS IoT Things Graph service icon.">
            <a:extLst>
              <a:ext uri="{FF2B5EF4-FFF2-40B4-BE49-F238E27FC236}">
                <a16:creationId xmlns:a16="http://schemas.microsoft.com/office/drawing/2014/main" id="{5B5FFD4A-8228-456F-B773-DC6D35A29E4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2">
            <a:extLst>
              <a:ext uri="{FF2B5EF4-FFF2-40B4-BE49-F238E27FC236}">
                <a16:creationId xmlns:a16="http://schemas.microsoft.com/office/drawing/2014/main" id="{62CE0ECF-8156-4401-B893-F3F93C7E8808}"/>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Things Graph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34" name="Straight Connector 33" descr="Points to.">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2" name="aGroupIcon" descr="Example of AWS Cloud group, represented as a rectangle with AWS logo at the top left, and AWS Cloud as a title.">
            <a:extLst>
              <a:ext uri="{FF2B5EF4-FFF2-40B4-BE49-F238E27FC236}">
                <a16:creationId xmlns:a16="http://schemas.microsoft.com/office/drawing/2014/main" id="{5C73A100-A529-4AE3-B830-22FEAC36DDFE}"/>
              </a:ext>
            </a:extLst>
          </p:cNvPr>
          <p:cNvGrpSpPr/>
          <p:nvPr/>
        </p:nvGrpSpPr>
        <p:grpSpPr>
          <a:xfrm>
            <a:off x="4679950" y="1060931"/>
            <a:ext cx="7210425" cy="4688994"/>
            <a:chOff x="4679950" y="1060931"/>
            <a:chExt cx="7210425" cy="4688994"/>
          </a:xfrm>
        </p:grpSpPr>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8" name="Graphic 37">
              <a:extLst>
                <a:ext uri="{FF2B5EF4-FFF2-40B4-BE49-F238E27FC236}">
                  <a16:creationId xmlns:a16="http://schemas.microsoft.com/office/drawing/2014/main" id="{D78ED6D3-1731-8249-BC37-43C145C9883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13" name="arrow1" descr="Points to.">
            <a:extLst>
              <a:ext uri="{FF2B5EF4-FFF2-40B4-BE49-F238E27FC236}">
                <a16:creationId xmlns:a16="http://schemas.microsoft.com/office/drawing/2014/main" id="{1D824DBA-98C1-4551-AA2B-70AF9AB6E1AE}"/>
              </a:ext>
            </a:extLst>
          </p:cNvPr>
          <p:cNvGrpSpPr/>
          <p:nvPr/>
        </p:nvGrpSpPr>
        <p:grpSpPr>
          <a:xfrm>
            <a:off x="2093913" y="1550987"/>
            <a:ext cx="2660650" cy="699252"/>
            <a:chOff x="2093913" y="1550987"/>
            <a:chExt cx="2660650" cy="699252"/>
          </a:xfrm>
        </p:grpSpPr>
        <p:sp>
          <p:nvSpPr>
            <p:cNvPr id="32" name="Freeform 31">
              <a:extLst>
                <a:ext uri="{FF2B5EF4-FFF2-40B4-BE49-F238E27FC236}">
                  <a16:creationId xmlns:a16="http://schemas.microsoft.com/office/drawing/2014/main" id="{41787807-DDA1-0F40-89B5-24A02FA2E10E}"/>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nestedGroup" descr="This Virtual Private Cloud (VPC) group is within the AWS Cloud group. The group spans availability zone 1 and 2, and some other services.">
            <a:extLst>
              <a:ext uri="{FF2B5EF4-FFF2-40B4-BE49-F238E27FC236}">
                <a16:creationId xmlns:a16="http://schemas.microsoft.com/office/drawing/2014/main" id="{B33E1D70-27CA-4DCB-AE77-8E8BCF312F04}"/>
              </a:ext>
            </a:extLst>
          </p:cNvPr>
          <p:cNvGrpSpPr/>
          <p:nvPr/>
        </p:nvGrpSpPr>
        <p:grpSpPr>
          <a:xfrm>
            <a:off x="4752975" y="1934055"/>
            <a:ext cx="7059612" cy="3377720"/>
            <a:chOff x="4752975" y="1934055"/>
            <a:chExt cx="7059612" cy="3377720"/>
          </a:xfrm>
        </p:grpSpPr>
        <p:sp>
          <p:nvSpPr>
            <p:cNvPr id="4" name="Rectangle 3">
              <a:extLst>
                <a:ext uri="{FF2B5EF4-FFF2-40B4-BE49-F238E27FC236}">
                  <a16:creationId xmlns:a16="http://schemas.microsoft.com/office/drawing/2014/main" id="{AE0DCB38-C38F-3E45-91A5-BC77EA90215A}"/>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39" name="Graphic 38" descr="VPC group icon.">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70" name="Straight Connector 69" descr="Points to.">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 name="serviceWithLabel" descr="Amazon EC2 Auto Scaling service icon, with the Amazon EC2 Auto Scaling label below it.&#10;">
            <a:extLst>
              <a:ext uri="{FF2B5EF4-FFF2-40B4-BE49-F238E27FC236}">
                <a16:creationId xmlns:a16="http://schemas.microsoft.com/office/drawing/2014/main" id="{3B73B859-DAFF-45A3-9490-E0BC5BB70A66}"/>
              </a:ext>
            </a:extLst>
          </p:cNvPr>
          <p:cNvGrpSpPr/>
          <p:nvPr/>
        </p:nvGrpSpPr>
        <p:grpSpPr>
          <a:xfrm>
            <a:off x="7544196" y="1990725"/>
            <a:ext cx="1481931" cy="1222871"/>
            <a:chOff x="7544196" y="1990725"/>
            <a:chExt cx="1481931" cy="1222871"/>
          </a:xfrm>
        </p:grpSpPr>
        <p:pic>
          <p:nvPicPr>
            <p:cNvPr id="73" name="Graphic 27">
              <a:extLst>
                <a:ext uri="{FF2B5EF4-FFF2-40B4-BE49-F238E27FC236}">
                  <a16:creationId xmlns:a16="http://schemas.microsoft.com/office/drawing/2014/main" id="{C81E83D2-FC60-AA00-BCC3-58AC855DE7E7}"/>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36" name="Straight Connector 35" descr="Points to.">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3" name="instanceResource" descr="Instance resource icon, with the Instance label below it. The resource is in second autoscaling group, and in Availability Zone1.">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6" name="Rectangle 5" descr="Availability Zone 1 represented by availability zone resource group.">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61" name="1.natGateway" descr="First Nat gateway resource icon, with the Nate gateway label below it. The resource is in Availability Zone 1.">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10" descr="Availability Zone 2 represented by availability zone resource group.">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67" name="Group 66" descr="Second Nat gateway resource icon, with the Nate gateway label below it. The resource is in Availability Zone 2.">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5EBEE6DE-6491-4A5A-A5F8-9DD12456674F}"/>
              </a:ext>
            </a:extLst>
          </p:cNvPr>
          <p:cNvGrpSpPr/>
          <p:nvPr/>
        </p:nvGrpSpPr>
        <p:grpSpPr>
          <a:xfrm>
            <a:off x="5214938" y="3203688"/>
            <a:ext cx="6118225" cy="973025"/>
            <a:chOff x="5214938" y="3203688"/>
            <a:chExt cx="6118225" cy="973025"/>
          </a:xfrm>
        </p:grpSpPr>
        <p:sp>
          <p:nvSpPr>
            <p:cNvPr id="41" name="Rectangle 40">
              <a:extLst>
                <a:ext uri="{FF2B5EF4-FFF2-40B4-BE49-F238E27FC236}">
                  <a16:creationId xmlns:a16="http://schemas.microsoft.com/office/drawing/2014/main" id="{39EEFFD5-B07A-CD4C-A9C4-8DBFAB9447D6}"/>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0" name="Graphic 39">
              <a:extLst>
                <a:ext uri="{FF2B5EF4-FFF2-40B4-BE49-F238E27FC236}">
                  <a16:creationId xmlns:a16="http://schemas.microsoft.com/office/drawing/2014/main" id="{9474FE5B-6F6B-3946-8872-A532AFA23B7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2" name="1-instance" descr="Instance resource icon, with the Instance label below it. The resource is in first autoscaling group, and in Availability Zone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3-Instance" descr="Instance resource icon, with the Instance label below it. The resource is in first autoscaling group, and in Availability Zone2.">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17"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6912A7ED-F7F9-4DC6-B902-FBCDEEF0DA1D}"/>
              </a:ext>
            </a:extLst>
          </p:cNvPr>
          <p:cNvGrpSpPr/>
          <p:nvPr/>
        </p:nvGrpSpPr>
        <p:grpSpPr>
          <a:xfrm>
            <a:off x="5214938" y="4255621"/>
            <a:ext cx="6118225" cy="969963"/>
            <a:chOff x="5214938" y="4255621"/>
            <a:chExt cx="6118225" cy="969963"/>
          </a:xfrm>
        </p:grpSpPr>
        <p:sp>
          <p:nvSpPr>
            <p:cNvPr id="45" name="Rectangle 44">
              <a:extLst>
                <a:ext uri="{FF2B5EF4-FFF2-40B4-BE49-F238E27FC236}">
                  <a16:creationId xmlns:a16="http://schemas.microsoft.com/office/drawing/2014/main" id="{C9AFDC86-912C-7E4F-A869-D532DD3E2AF2}"/>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3" name="Graphic 42">
              <a:extLst>
                <a:ext uri="{FF2B5EF4-FFF2-40B4-BE49-F238E27FC236}">
                  <a16:creationId xmlns:a16="http://schemas.microsoft.com/office/drawing/2014/main" id="{A74AE28F-6CAB-A441-8087-FEEB6E464F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56" name="4-instance" descr="The resource is in second autoscaling group, and in Availability Zone2.">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12633774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91</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relay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stack light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FreeRTOS device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industrial PC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PLC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93</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r>
              <a:rPr lang="en-US" altLang="en-US"/>
              <a:t>Machine</a:t>
            </a:r>
            <a:br>
              <a:rPr lang="en-US" altLang="en-US"/>
            </a:br>
            <a:r>
              <a:rPr lang="en-US" altLang="en-US"/>
              <a:t>Learning</a:t>
            </a:r>
          </a:p>
        </p:txBody>
      </p:sp>
      <p:pic>
        <p:nvPicPr>
          <p:cNvPr id="124929" name="Graphic 7" descr="Machine Learning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Machine Learning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95</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Machine Learning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Machine Learning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Machine Learning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Machine Learning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MXNet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TorchServe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TorchServe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150020</TotalTime>
  <Words>7008</Words>
  <Application>Microsoft Macintosh PowerPoint</Application>
  <PresentationFormat>Widescreen</PresentationFormat>
  <Paragraphs>1619</Paragraphs>
  <Slides>151</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151</vt:i4>
      </vt:variant>
    </vt:vector>
  </HeadingPairs>
  <TitlesOfParts>
    <vt:vector size="157" baseType="lpstr">
      <vt:lpstr>Arial</vt:lpstr>
      <vt:lpstr>Calibri</vt:lpstr>
      <vt:lpstr>Calibri Light</vt:lpstr>
      <vt:lpstr>Helvetica Neue</vt:lpstr>
      <vt:lpstr>Light-Background-Master</vt:lpstr>
      <vt:lpstr>Dark-Background-Master</vt:lpstr>
      <vt:lpstr>AWS Architecture Icons</vt:lpstr>
      <vt:lpstr>Release 18-2024.01.31: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1/4</vt:lpstr>
      <vt:lpstr>Application Integration 2/4</vt:lpstr>
      <vt:lpstr>Application Integration 3/4</vt:lpstr>
      <vt:lpstr>Application Integration 4/4</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1/9</vt:lpstr>
      <vt:lpstr>Compute 2/9</vt:lpstr>
      <vt:lpstr>Compute 3/9</vt:lpstr>
      <vt:lpstr>Compute 4/9</vt:lpstr>
      <vt:lpstr>Compute 5/9</vt:lpstr>
      <vt:lpstr>Compute 6/9</vt:lpstr>
      <vt:lpstr>Compute 7/9</vt:lpstr>
      <vt:lpstr>Compute 8/9</vt:lpstr>
      <vt:lpstr>Compute 9/9</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1/4</vt:lpstr>
      <vt:lpstr>Developer Tools 2/4</vt:lpstr>
      <vt:lpstr>Developer Tools  3/4</vt:lpstr>
      <vt:lpstr>Developer Tools 4/4</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Machine Learning</vt:lpstr>
      <vt:lpstr>Machine Learning 1/10</vt:lpstr>
      <vt:lpstr>Machine Learning 2/10</vt:lpstr>
      <vt:lpstr>Machine Learning  3/10</vt:lpstr>
      <vt:lpstr>Machine Learning  4/10</vt:lpstr>
      <vt:lpstr>Machine Learning  5/10</vt:lpstr>
      <vt:lpstr>Machine Learning  6/10</vt:lpstr>
      <vt:lpstr>Machine Learning  7/10</vt:lpstr>
      <vt:lpstr>Machine Learning  8/10</vt:lpstr>
      <vt:lpstr>Machine Learning 9/10</vt:lpstr>
      <vt:lpstr>Machine Learning 10/10</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1/4</vt:lpstr>
      <vt:lpstr>Media Services 2/4</vt:lpstr>
      <vt:lpstr>Media Services  3/4</vt:lpstr>
      <vt:lpstr>Media Services 4/4</vt:lpstr>
      <vt:lpstr>Migration &amp; Transfer</vt:lpstr>
      <vt:lpstr>Migration &amp; Transfer 1/2</vt:lpstr>
      <vt:lpstr>Migration &amp; Transfer  2/2</vt:lpstr>
      <vt:lpstr>Networking &amp; Content Delivery</vt:lpstr>
      <vt:lpstr>Networking &amp; Content Delivery 1/5</vt:lpstr>
      <vt:lpstr>Networking &amp; Content Delivery  2/5</vt:lpstr>
      <vt:lpstr>Networking &amp; Content Delivery  3/5</vt:lpstr>
      <vt:lpstr>Networking &amp; Content Delivery 4/5</vt:lpstr>
      <vt:lpstr>Networking &amp; Content Delivery 5/5</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3593</cp:revision>
  <dcterms:created xsi:type="dcterms:W3CDTF">2020-03-23T21:46:17Z</dcterms:created>
  <dcterms:modified xsi:type="dcterms:W3CDTF">2024-02-05T22:30:28Z</dcterms:modified>
</cp:coreProperties>
</file>